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60" r:id="rId4"/>
  </p:sldMasterIdLst>
  <p:notesMasterIdLst>
    <p:notesMasterId r:id="rId18"/>
  </p:notesMasterIdLst>
  <p:handoutMasterIdLst>
    <p:handoutMasterId r:id="rId19"/>
  </p:handoutMasterIdLst>
  <p:sldIdLst>
    <p:sldId id="294" r:id="rId5"/>
    <p:sldId id="639" r:id="rId6"/>
    <p:sldId id="631" r:id="rId7"/>
    <p:sldId id="632" r:id="rId8"/>
    <p:sldId id="633" r:id="rId9"/>
    <p:sldId id="577" r:id="rId10"/>
    <p:sldId id="634" r:id="rId11"/>
    <p:sldId id="635" r:id="rId12"/>
    <p:sldId id="636" r:id="rId13"/>
    <p:sldId id="637" r:id="rId14"/>
    <p:sldId id="574" r:id="rId15"/>
    <p:sldId id="641" r:id="rId16"/>
    <p:sldId id="389" r:id="rId17"/>
  </p:sldIdLst>
  <p:sldSz cx="12192000" cy="6858000"/>
  <p:notesSz cx="9309100" cy="7023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D52A7B32-57E1-4BA8-80B6-2AEF3E10BADB}">
          <p14:sldIdLst>
            <p14:sldId id="294"/>
          </p14:sldIdLst>
        </p14:section>
        <p14:section name="Objectives" id="{2151A943-ED06-4782-BA1F-DEA7A4030732}">
          <p14:sldIdLst>
            <p14:sldId id="639"/>
          </p14:sldIdLst>
        </p14:section>
        <p14:section name="Longitudinal Report Buttons" id="{773FD0E4-D4A6-4BA7-A461-0B2B376505DF}">
          <p14:sldIdLst>
            <p14:sldId id="631"/>
          </p14:sldIdLst>
        </p14:section>
        <p14:section name="Sample Reports" id="{F9752AE3-2FE8-40C2-8E7C-2FE6FF78DE31}">
          <p14:sldIdLst>
            <p14:sldId id="632"/>
          </p14:sldIdLst>
        </p14:section>
        <p14:section name="Progression Options" id="{7D1782CA-DA1B-4F3C-8DE4-30214E9BE213}">
          <p14:sldIdLst>
            <p14:sldId id="633"/>
          </p14:sldIdLst>
        </p14:section>
        <p14:section name="Interpret the Longitudinal Report" id="{EB96603D-0A74-4965-B387-AC6FCADB9E1D}">
          <p14:sldIdLst>
            <p14:sldId id="577"/>
          </p14:sldIdLst>
        </p14:section>
        <p14:section name="Modifying Test Types" id="{0777BB7A-CD76-46BF-A631-962F503E6F7E}">
          <p14:sldIdLst>
            <p14:sldId id="634"/>
          </p14:sldIdLst>
        </p14:section>
        <p14:section name="Filter Options" id="{67628A11-167C-44DA-A3A3-30D83F6DCBA5}">
          <p14:sldIdLst>
            <p14:sldId id="635"/>
          </p14:sldIdLst>
        </p14:section>
        <p14:section name="Toggle Between Score &amp; Performance Data" id="{82D73BBB-C3F8-4B50-B151-F55A2AD3F6BB}">
          <p14:sldIdLst>
            <p14:sldId id="636"/>
          </p14:sldIdLst>
        </p14:section>
        <p14:section name="Multiple Reporting Categories" id="{A2D2B8A8-E625-4BD0-B351-77B3E8DDDD66}">
          <p14:sldIdLst>
            <p14:sldId id="637"/>
          </p14:sldIdLst>
        </p14:section>
        <p14:section name="Customization Chart" id="{089473A2-D8B7-48E4-987F-1F80AA62E0F4}">
          <p14:sldIdLst>
            <p14:sldId id="574"/>
          </p14:sldIdLst>
        </p14:section>
        <p14:section name="Other Modules in the Series" id="{6CC7270F-03BE-40A5-9B19-203FF460A1A6}">
          <p14:sldIdLst>
            <p14:sldId id="641"/>
            <p14:sldId id="389"/>
          </p14:sldIdLst>
        </p14:section>
      </p14:sectionLst>
    </p:ext>
    <p:ext uri="{EFAFB233-063F-42B5-8137-9DF3F51BA10A}">
      <p15:sldGuideLst xmlns:p15="http://schemas.microsoft.com/office/powerpoint/2012/main">
        <p15:guide id="1" orient="horz" pos="384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hle, Angela" initials="JA" lastIdx="6" clrIdx="0">
    <p:extLst>
      <p:ext uri="{19B8F6BF-5375-455C-9EA6-DF929625EA0E}">
        <p15:presenceInfo xmlns:p15="http://schemas.microsoft.com/office/powerpoint/2012/main" userId="S-1-5-21-1472932569-214068005-926709054-8506" providerId="AD"/>
      </p:ext>
    </p:extLst>
  </p:cmAuthor>
  <p:cmAuthor id="2" name="Linda K. Reed" initials="lkr" lastIdx="33" clrIdx="1">
    <p:extLst>
      <p:ext uri="{19B8F6BF-5375-455C-9EA6-DF929625EA0E}">
        <p15:presenceInfo xmlns:p15="http://schemas.microsoft.com/office/powerpoint/2012/main" userId="Linda K. Reed" providerId="None"/>
      </p:ext>
    </p:extLst>
  </p:cmAuthor>
  <p:cmAuthor id="3" name="Reed, Linda" initials="RL" lastIdx="3" clrIdx="2">
    <p:extLst>
      <p:ext uri="{19B8F6BF-5375-455C-9EA6-DF929625EA0E}">
        <p15:presenceInfo xmlns:p15="http://schemas.microsoft.com/office/powerpoint/2012/main" userId="S-1-5-21-1472932569-214068005-926709054-41031" providerId="AD"/>
      </p:ext>
    </p:extLst>
  </p:cmAuthor>
  <p:cmAuthor id="4" name="Note" initials="Note" lastIdx="2" clrIdx="3">
    <p:extLst>
      <p:ext uri="{19B8F6BF-5375-455C-9EA6-DF929625EA0E}">
        <p15:presenceInfo xmlns:p15="http://schemas.microsoft.com/office/powerpoint/2012/main" userId="Note" providerId="None"/>
      </p:ext>
    </p:extLst>
  </p:cmAuthor>
  <p:cmAuthor id="5" name="Jehle, Angela" initials="JA [2]" lastIdx="15" clrIdx="4">
    <p:extLst>
      <p:ext uri="{19B8F6BF-5375-455C-9EA6-DF929625EA0E}">
        <p15:presenceInfo xmlns:p15="http://schemas.microsoft.com/office/powerpoint/2012/main" userId="S::ajehle@air.org::1e247570-42be-4474-860a-7a431184c2df" providerId="AD"/>
      </p:ext>
    </p:extLst>
  </p:cmAuthor>
  <p:cmAuthor id="6" name="Microsoft Office User" initials="Office [2]" lastIdx="1" clrIdx="5"/>
  <p:cmAuthor id="7" name="Microsoft Office User" initials="Office [7]" lastIdx="1" clrIdx="6"/>
  <p:cmAuthor id="8" name="Microsoft Office User" initials="Office [6]" lastIdx="1" clrIdx="7"/>
  <p:cmAuthor id="9" name="Mills, Monica" initials="MM" lastIdx="24" clrIdx="8">
    <p:extLst>
      <p:ext uri="{19B8F6BF-5375-455C-9EA6-DF929625EA0E}">
        <p15:presenceInfo xmlns:p15="http://schemas.microsoft.com/office/powerpoint/2012/main" userId="S::mmills@air.org::c45eef33-598a-4d4e-81ae-afc889ac12d7" providerId="AD"/>
      </p:ext>
    </p:extLst>
  </p:cmAuthor>
  <p:cmAuthor id="10" name="Cosby, Bryan" initials="CB" lastIdx="1" clrIdx="9">
    <p:extLst>
      <p:ext uri="{19B8F6BF-5375-455C-9EA6-DF929625EA0E}">
        <p15:presenceInfo xmlns:p15="http://schemas.microsoft.com/office/powerpoint/2012/main" userId="S::bcosby@air.org::3f672a67-e6d3-4dc6-ad0e-3569bb147c75" providerId="AD"/>
      </p:ext>
    </p:extLst>
  </p:cmAuthor>
  <p:cmAuthor id="11" name="Mills, Monica" initials="MM [2]" lastIdx="1" clrIdx="10">
    <p:extLst>
      <p:ext uri="{19B8F6BF-5375-455C-9EA6-DF929625EA0E}">
        <p15:presenceInfo xmlns:p15="http://schemas.microsoft.com/office/powerpoint/2012/main" userId="Mills, Monica" providerId="None"/>
      </p:ext>
    </p:extLst>
  </p:cmAuthor>
  <p:cmAuthor id="12" name="Pualoa, Kelsie" initials="PK" lastIdx="2" clrIdx="11">
    <p:extLst>
      <p:ext uri="{19B8F6BF-5375-455C-9EA6-DF929625EA0E}">
        <p15:presenceInfo xmlns:p15="http://schemas.microsoft.com/office/powerpoint/2012/main" userId="S::20268423@k12.hi.us::30d7a369-5fbb-41ab-a061-1ba001a6bae4" providerId="AD"/>
      </p:ext>
    </p:extLst>
  </p:cmAuthor>
  <p:cmAuthor id="13" name="Kathleen Hughes" initials="KH" lastIdx="1" clrIdx="12">
    <p:extLst>
      <p:ext uri="{19B8F6BF-5375-455C-9EA6-DF929625EA0E}">
        <p15:presenceInfo xmlns:p15="http://schemas.microsoft.com/office/powerpoint/2012/main" userId="S-1-5-21-1949779832-2519084937-1351169659-4556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9ED9"/>
    <a:srgbClr val="C6E7F7"/>
    <a:srgbClr val="26ABE1"/>
    <a:srgbClr val="319EFF"/>
    <a:srgbClr val="B9BBBE"/>
    <a:srgbClr val="A8CF91"/>
    <a:srgbClr val="006298"/>
    <a:srgbClr val="0000FF"/>
    <a:srgbClr val="FFFF00"/>
    <a:srgbClr val="505A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394B79F-60A9-0000-A63B-446ECCDC3B51}" v="1" dt="2021-03-25T02:01:28.427"/>
  </p1510:revLst>
</p1510:revInfo>
</file>

<file path=ppt/tableStyles.xml><?xml version="1.0" encoding="utf-8"?>
<a:tblStyleLst xmlns:a="http://schemas.openxmlformats.org/drawingml/2006/main" def="{470918CE-3593-4766-BCB9-121BF4E22A45}">
  <a:tblStyle styleId="{31832965-C026-47F6-861E-5072A00C4E13}" styleName="Custom Accent 1">
    <a:wholeTbl>
      <a:tcTxStyle>
        <a:fontRef idx="minor">
          <a:schemeClr val="tx1"/>
        </a:fontRef>
        <a:schemeClr val="tx1"/>
      </a:tcTxStyle>
      <a:tcStyle>
        <a:tcBdr>
          <a:left>
            <a:ln w="9525" cmpd="sng">
              <a:solidFill>
                <a:schemeClr val="accent1"/>
              </a:solidFill>
            </a:ln>
          </a:left>
          <a:right>
            <a:ln w="9525" cmpd="sng">
              <a:solidFill>
                <a:schemeClr val="accent1"/>
              </a:solidFill>
            </a:ln>
          </a:right>
          <a:top>
            <a:ln w="9525" cmpd="sng">
              <a:solidFill>
                <a:schemeClr val="accent1"/>
              </a:solidFill>
            </a:ln>
          </a:top>
          <a:bottom>
            <a:ln w="9525" cmpd="sng">
              <a:solidFill>
                <a:schemeClr val="accent1"/>
              </a:solidFill>
            </a:ln>
          </a:bottom>
          <a:insideH>
            <a:ln w="9525" cmpd="sng">
              <a:solidFill>
                <a:schemeClr val="accent1"/>
              </a:solidFill>
            </a:ln>
          </a:insideH>
          <a:insideV>
            <a:ln w="9525" cmpd="sng">
              <a:solidFill>
                <a:schemeClr val="accent1"/>
              </a:solidFill>
            </a:ln>
          </a:insideV>
        </a:tcBdr>
        <a:fill>
          <a:solidFill>
            <a:prstClr val="white"/>
          </a:solidFill>
        </a:fill>
      </a:tcStyle>
    </a:wholeTbl>
    <a:band1H>
      <a:tcStyle>
        <a:tcBdr/>
        <a:fill>
          <a:solidFill>
            <a:schemeClr val="bg2"/>
          </a:solidFill>
        </a:fill>
      </a:tcStyle>
    </a:band1H>
    <a:band2H>
      <a:tcStyle>
        <a:tcBdr/>
      </a:tcStyle>
    </a:band2H>
    <a:band1V>
      <a:tcStyle>
        <a:tcBdr/>
        <a:fill>
          <a:solidFill>
            <a:schemeClr val="bg2"/>
          </a:solidFill>
        </a:fill>
      </a:tcStyle>
    </a:band1V>
    <a:band2V>
      <a:tcStyle>
        <a:tcBdr/>
      </a:tcStyle>
    </a:band2V>
    <a:lastCol>
      <a:tcTxStyle b="on">
        <a:fontRef idx="minor">
          <a:schemeClr val="tx1"/>
        </a:fontRef>
        <a:schemeClr val="tx1"/>
      </a:tcTxStyle>
      <a:tcStyle>
        <a:tcBdr/>
      </a:tcStyle>
    </a:lastCol>
    <a:firstCol>
      <a:tcTxStyle b="on">
        <a:fontRef idx="minor">
          <a:schemeClr val="tx1"/>
        </a:fontRef>
        <a:schemeClr val="tx1"/>
      </a:tcTxStyle>
      <a:tcStyle>
        <a:tcBdr/>
      </a:tcStyle>
    </a:firstCol>
    <a:lastRow>
      <a:tcTxStyle b="on">
        <a:fontRef idx="minor">
          <a:schemeClr val="tx1"/>
        </a:fontRef>
        <a:schemeClr val="tx1"/>
      </a:tcTxStyle>
      <a:tcStyle>
        <a:tcBdr/>
      </a:tcStyle>
    </a:lastRow>
    <a:firstRow>
      <a:tcTxStyle b="on">
        <a:fontRef idx="minor">
          <a:prstClr val="white"/>
        </a:fontRef>
        <a:prstClr val="white"/>
      </a:tcTxStyle>
      <a:tcStyle>
        <a:tcBdr>
          <a:left>
            <a:ln w="9525" cmpd="sng">
              <a:solidFill>
                <a:schemeClr val="accent1"/>
              </a:solidFill>
            </a:ln>
          </a:left>
          <a:right>
            <a:ln w="9525" cmpd="sng">
              <a:solidFill>
                <a:schemeClr val="accent1"/>
              </a:solidFill>
            </a:ln>
          </a:right>
          <a:top>
            <a:ln w="9525" cmpd="sng">
              <a:solidFill>
                <a:schemeClr val="accent1"/>
              </a:solidFill>
            </a:ln>
          </a:top>
          <a:bottom>
            <a:ln w="9525" cmpd="sng">
              <a:solidFill>
                <a:schemeClr val="accent1"/>
              </a:solidFill>
            </a:ln>
          </a:bottom>
          <a:insideH>
            <a:ln w="9525" cmpd="sng">
              <a:solidFill>
                <a:schemeClr val="accent1"/>
              </a:solidFill>
            </a:ln>
          </a:insideH>
          <a:insideV>
            <a:ln w="9525" cmpd="sng">
              <a:solidFill>
                <a:prstClr val="white"/>
              </a:solidFill>
            </a:ln>
          </a:insideV>
        </a:tcBdr>
        <a:fill>
          <a:solidFill>
            <a:schemeClr val="accent1"/>
          </a:solidFill>
        </a:fill>
      </a:tcStyle>
    </a:firstRow>
  </a:tblStyle>
  <a:tblStyle styleId="{470918CE-3593-4766-BCB9-121BF4E22A45}" styleName="Custom Accent 2">
    <a:wholeTbl>
      <a:tcTxStyle>
        <a:fontRef idx="minor">
          <a:schemeClr val="tx1"/>
        </a:fontRef>
        <a:schemeClr val="tx1"/>
      </a:tcTxStyle>
      <a:tcStyle>
        <a:tcBdr>
          <a:left>
            <a:ln w="38100" cmpd="sng">
              <a:solidFill>
                <a:prstClr val="white"/>
              </a:solidFill>
            </a:ln>
          </a:left>
          <a:right>
            <a:ln w="38100" cmpd="sng">
              <a:solidFill>
                <a:prstClr val="white"/>
              </a:solidFill>
            </a:ln>
          </a:right>
          <a:top>
            <a:ln w="38100" cmpd="sng">
              <a:solidFill>
                <a:prstClr val="white"/>
              </a:solidFill>
            </a:ln>
          </a:top>
          <a:bottom>
            <a:ln w="38100" cmpd="sng">
              <a:solidFill>
                <a:prstClr val="white"/>
              </a:solidFill>
            </a:ln>
          </a:bottom>
          <a:insideH>
            <a:ln w="38100" cmpd="sng">
              <a:solidFill>
                <a:prstClr val="white"/>
              </a:solidFill>
            </a:ln>
          </a:insideH>
          <a:insideV>
            <a:ln w="38100" cmpd="sng">
              <a:solidFill>
                <a:prstClr val="white"/>
              </a:solidFill>
            </a:ln>
          </a:insideV>
        </a:tcBdr>
        <a:fill>
          <a:solidFill>
            <a:schemeClr val="bg2"/>
          </a:solidFill>
        </a:fill>
      </a:tcStyle>
    </a:wholeTbl>
    <a:band1H>
      <a:tcStyle>
        <a:tcBdr/>
      </a:tcStyle>
    </a:band1H>
    <a:band2H>
      <a:tcStyle>
        <a:tcBdr/>
      </a:tcStyle>
    </a:band2H>
    <a:band1V>
      <a:tcStyle>
        <a:tcBdr/>
      </a:tcStyle>
    </a:band1V>
    <a:band2V>
      <a:tcStyle>
        <a:tcBdr/>
      </a:tcStyle>
    </a:band2V>
    <a:lastCol>
      <a:tcTxStyle b="on">
        <a:fontRef idx="minor">
          <a:schemeClr val="tx1"/>
        </a:fontRef>
        <a:schemeClr val="tx1"/>
      </a:tcTxStyle>
      <a:tcStyle>
        <a:tcBdr/>
      </a:tcStyle>
    </a:lastCol>
    <a:firstCol>
      <a:tcTxStyle b="on">
        <a:fontRef idx="minor">
          <a:schemeClr val="tx1"/>
        </a:fontRef>
        <a:schemeClr val="tx1"/>
      </a:tcTxStyle>
      <a:tcStyle>
        <a:tcBdr/>
      </a:tcStyle>
    </a:firstCol>
    <a:lastRow>
      <a:tcTxStyle b="on">
        <a:fontRef idx="minor">
          <a:schemeClr val="tx1"/>
        </a:fontRef>
        <a:schemeClr val="tx1"/>
      </a:tcTxStyle>
      <a:tcStyle>
        <a:tcBdr/>
      </a:tcStyle>
    </a:lastRow>
    <a:firstRow>
      <a:tcTxStyle b="on">
        <a:fontRef idx="minor">
          <a:prstClr val="white"/>
        </a:fontRef>
        <a:prstClr val="white"/>
      </a:tcTxStyle>
      <a:tcStyle>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67" autoAdjust="0"/>
    <p:restoredTop sz="82944" autoAdjust="0"/>
  </p:normalViewPr>
  <p:slideViewPr>
    <p:cSldViewPr snapToGrid="0">
      <p:cViewPr varScale="1">
        <p:scale>
          <a:sx n="56" d="100"/>
          <a:sy n="56" d="100"/>
        </p:scale>
        <p:origin x="288" y="52"/>
      </p:cViewPr>
      <p:guideLst>
        <p:guide orient="horz" pos="3840"/>
        <p:guide pos="3840"/>
      </p:guideLst>
    </p:cSldViewPr>
  </p:slideViewPr>
  <p:outlineViewPr>
    <p:cViewPr>
      <p:scale>
        <a:sx n="33" d="100"/>
        <a:sy n="33" d="100"/>
      </p:scale>
      <p:origin x="0" y="-79560"/>
    </p:cViewPr>
  </p:outlineViewPr>
  <p:notesTextViewPr>
    <p:cViewPr>
      <p:scale>
        <a:sx n="100" d="100"/>
        <a:sy n="100" d="100"/>
      </p:scale>
      <p:origin x="0" y="0"/>
    </p:cViewPr>
  </p:notesTextViewPr>
  <p:sorterViewPr>
    <p:cViewPr varScale="1">
      <p:scale>
        <a:sx n="1" d="1"/>
        <a:sy n="1" d="1"/>
      </p:scale>
      <p:origin x="0" y="-5429"/>
    </p:cViewPr>
  </p:sorterViewPr>
  <p:notesViewPr>
    <p:cSldViewPr snapToGrid="0">
      <p:cViewPr varScale="1">
        <p:scale>
          <a:sx n="62" d="100"/>
          <a:sy n="62" d="100"/>
        </p:scale>
        <p:origin x="1675" y="25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5273009" y="6578307"/>
            <a:ext cx="4033943" cy="351155"/>
          </a:xfrm>
          <a:prstGeom prst="rect">
            <a:avLst/>
          </a:prstGeom>
        </p:spPr>
        <p:txBody>
          <a:bodyPr vert="horz" lIns="93324" tIns="46662" rIns="93324" bIns="46662" rtlCol="0" anchor="b" anchorCtr="0"/>
          <a:lstStyle>
            <a:lvl1pPr algn="r">
              <a:defRPr sz="1200"/>
            </a:lvl1pPr>
          </a:lstStyle>
          <a:p>
            <a:r>
              <a:rPr lang="en-US" sz="1000" dirty="0">
                <a:latin typeface="Calibri" panose="020F0502020204030204" pitchFamily="34" charset="0"/>
              </a:rPr>
              <a:t>(added from Insert tab, Header &amp; Footer icon, Fixed Date and time)  1/23/2018</a:t>
            </a:r>
            <a:endParaRPr lang="en-US" sz="1000" dirty="0"/>
          </a:p>
        </p:txBody>
      </p:sp>
      <p:sp>
        <p:nvSpPr>
          <p:cNvPr id="4" name="Footer Placeholder 3"/>
          <p:cNvSpPr>
            <a:spLocks noGrp="1"/>
          </p:cNvSpPr>
          <p:nvPr>
            <p:ph type="ftr" sz="quarter" idx="2"/>
          </p:nvPr>
        </p:nvSpPr>
        <p:spPr>
          <a:xfrm>
            <a:off x="6" y="6577088"/>
            <a:ext cx="4033943" cy="351155"/>
          </a:xfrm>
          <a:prstGeom prst="rect">
            <a:avLst/>
          </a:prstGeom>
        </p:spPr>
        <p:txBody>
          <a:bodyPr vert="horz" lIns="93324" tIns="46662" rIns="93324" bIns="46662" rtlCol="0" anchor="b"/>
          <a:lstStyle>
            <a:lvl1pPr algn="l">
              <a:defRPr sz="1200"/>
            </a:lvl1pPr>
          </a:lstStyle>
          <a:p>
            <a:r>
              <a:rPr lang="en-US" sz="1000" dirty="0">
                <a:latin typeface="Calibri" panose="020F0502020204030204" pitchFamily="34" charset="0"/>
              </a:rPr>
              <a:t>Presentation Title (added from Insert tab, Header &amp; Footer icon)</a:t>
            </a:r>
            <a:endParaRPr lang="en-US" sz="1000" dirty="0"/>
          </a:p>
        </p:txBody>
      </p:sp>
      <p:sp>
        <p:nvSpPr>
          <p:cNvPr id="5" name="Slide Number Placeholder 4"/>
          <p:cNvSpPr>
            <a:spLocks noGrp="1"/>
          </p:cNvSpPr>
          <p:nvPr>
            <p:ph type="sldNum" sz="quarter" idx="3"/>
          </p:nvPr>
        </p:nvSpPr>
        <p:spPr>
          <a:xfrm>
            <a:off x="4486100" y="6680115"/>
            <a:ext cx="339153" cy="248124"/>
          </a:xfrm>
          <a:prstGeom prst="rect">
            <a:avLst/>
          </a:prstGeom>
        </p:spPr>
        <p:txBody>
          <a:bodyPr vert="horz" wrap="none" lIns="93324" tIns="46662" rIns="93324" bIns="46662" rtlCol="0" anchor="b">
            <a:spAutoFit/>
          </a:bodyPr>
          <a:lstStyle>
            <a:lvl1pPr algn="r">
              <a:defRPr sz="1200"/>
            </a:lvl1pPr>
          </a:lstStyle>
          <a:p>
            <a:fld id="{8ECF3336-8297-0546-B238-9969018B7F84}" type="slidenum">
              <a:rPr lang="en-US" sz="1000"/>
              <a:t>‹#›</a:t>
            </a:fld>
            <a:endParaRPr lang="en-US" sz="1000" dirty="0"/>
          </a:p>
        </p:txBody>
      </p:sp>
      <p:pic>
        <p:nvPicPr>
          <p:cNvPr id="11" name="Picture 10">
            <a:extLst>
              <a:ext uri="{FF2B5EF4-FFF2-40B4-BE49-F238E27FC236}">
                <a16:creationId xmlns:a16="http://schemas.microsoft.com/office/drawing/2014/main" id="{C06ED5D5-4B95-4241-858C-94762E2091A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23396" y="110101"/>
            <a:ext cx="1585411" cy="266019"/>
          </a:xfrm>
          <a:prstGeom prst="rect">
            <a:avLst/>
          </a:prstGeom>
        </p:spPr>
      </p:pic>
    </p:spTree>
    <p:extLst>
      <p:ext uri="{BB962C8B-B14F-4D97-AF65-F5344CB8AC3E}">
        <p14:creationId xmlns:p14="http://schemas.microsoft.com/office/powerpoint/2010/main" val="3000343814"/>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rcRect/>
          <a:stretch/>
        </p:blipFill>
        <p:spPr>
          <a:xfrm>
            <a:off x="7564617" y="132033"/>
            <a:ext cx="1598061" cy="268141"/>
          </a:xfrm>
          <a:prstGeom prst="rect">
            <a:avLst/>
          </a:prstGeom>
        </p:spPr>
      </p:pic>
      <p:sp>
        <p:nvSpPr>
          <p:cNvPr id="3" name="Date Placeholder 2"/>
          <p:cNvSpPr>
            <a:spLocks noGrp="1"/>
          </p:cNvSpPr>
          <p:nvPr>
            <p:ph type="dt" idx="1"/>
          </p:nvPr>
        </p:nvSpPr>
        <p:spPr>
          <a:xfrm>
            <a:off x="5273009" y="6554898"/>
            <a:ext cx="4033943" cy="468207"/>
          </a:xfrm>
          <a:prstGeom prst="rect">
            <a:avLst/>
          </a:prstGeom>
        </p:spPr>
        <p:txBody>
          <a:bodyPr vert="horz" lIns="93324" tIns="46662" rIns="93324" bIns="46662" rtlCol="0" anchor="b" anchorCtr="0"/>
          <a:lstStyle>
            <a:lvl1pPr algn="r">
              <a:defRPr sz="1000" baseline="0">
                <a:latin typeface="Calibri"/>
              </a:defRPr>
            </a:lvl1pPr>
          </a:lstStyle>
          <a:p>
            <a:r>
              <a:rPr lang="en-US"/>
              <a:t>(added from Insert tab, Header &amp; Footer icon, Fixed Date and time)  1/23/2018</a:t>
            </a:r>
            <a:endParaRPr lang="en-US" dirty="0"/>
          </a:p>
        </p:txBody>
      </p:sp>
      <p:sp>
        <p:nvSpPr>
          <p:cNvPr id="4" name="Slide Image Placeholder 3"/>
          <p:cNvSpPr>
            <a:spLocks noGrp="1" noRot="1" noChangeAspect="1"/>
          </p:cNvSpPr>
          <p:nvPr>
            <p:ph type="sldImg" idx="2"/>
          </p:nvPr>
        </p:nvSpPr>
        <p:spPr>
          <a:xfrm>
            <a:off x="2814638" y="520700"/>
            <a:ext cx="3679825" cy="2070100"/>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2" y="2672781"/>
            <a:ext cx="9306946" cy="3799793"/>
          </a:xfrm>
          <a:prstGeom prst="rect">
            <a:avLst/>
          </a:prstGeom>
        </p:spPr>
        <p:txBody>
          <a:bodyPr vert="horz" lIns="93324" tIns="46662" rIns="93324" bIns="46662"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6" y="6554900"/>
            <a:ext cx="4033943" cy="468207"/>
          </a:xfrm>
          <a:prstGeom prst="rect">
            <a:avLst/>
          </a:prstGeom>
        </p:spPr>
        <p:txBody>
          <a:bodyPr vert="horz" lIns="93324" tIns="46662" rIns="93324" bIns="46662" rtlCol="0" anchor="b" anchorCtr="0"/>
          <a:lstStyle>
            <a:lvl1pPr algn="l">
              <a:defRPr sz="1100">
                <a:latin typeface="Calibri"/>
              </a:defRPr>
            </a:lvl1pPr>
          </a:lstStyle>
          <a:p>
            <a:r>
              <a:rPr lang="en-US" dirty="0"/>
              <a:t>Presentation Title (added from Insert tab, Header &amp; Footer icon)</a:t>
            </a:r>
          </a:p>
        </p:txBody>
      </p:sp>
      <p:sp>
        <p:nvSpPr>
          <p:cNvPr id="7" name="Slide Number Placeholder 6"/>
          <p:cNvSpPr>
            <a:spLocks noGrp="1"/>
          </p:cNvSpPr>
          <p:nvPr>
            <p:ph type="sldNum" sz="quarter" idx="5"/>
          </p:nvPr>
        </p:nvSpPr>
        <p:spPr>
          <a:xfrm>
            <a:off x="4563180" y="6789014"/>
            <a:ext cx="182742" cy="231784"/>
          </a:xfrm>
          <a:prstGeom prst="rect">
            <a:avLst/>
          </a:prstGeom>
        </p:spPr>
        <p:txBody>
          <a:bodyPr vert="horz" wrap="none" lIns="0" tIns="0" rIns="0" bIns="46662" rtlCol="0" anchor="ctr" anchorCtr="1">
            <a:spAutoFit/>
          </a:bodyPr>
          <a:lstStyle>
            <a:lvl1pPr algn="ctr">
              <a:defRPr sz="1200">
                <a:latin typeface="Calibri"/>
              </a:defRPr>
            </a:lvl1pPr>
          </a:lstStyle>
          <a:p>
            <a:fld id="{B54DC83E-89B8-4806-9A94-7D2BAA520DC6}" type="slidenum">
              <a:rPr lang="en-US" smtClean="0"/>
              <a:pPr/>
              <a:t>‹#›</a:t>
            </a:fld>
            <a:endParaRPr lang="en-US" dirty="0"/>
          </a:p>
        </p:txBody>
      </p:sp>
    </p:spTree>
    <p:extLst>
      <p:ext uri="{BB962C8B-B14F-4D97-AF65-F5344CB8AC3E}">
        <p14:creationId xmlns:p14="http://schemas.microsoft.com/office/powerpoint/2010/main" val="2609732638"/>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Calibri"/>
        <a:ea typeface="+mn-ea"/>
        <a:cs typeface="+mn-cs"/>
      </a:defRPr>
    </a:lvl1pPr>
    <a:lvl2pPr marL="457200" algn="l" defTabSz="914400" rtl="0" eaLnBrk="1" latinLnBrk="0" hangingPunct="1">
      <a:defRPr sz="1200" kern="1200">
        <a:solidFill>
          <a:schemeClr val="tx1"/>
        </a:solidFill>
        <a:latin typeface="Calibri"/>
        <a:ea typeface="+mn-ea"/>
        <a:cs typeface="+mn-cs"/>
      </a:defRPr>
    </a:lvl2pPr>
    <a:lvl3pPr marL="914400" algn="l" defTabSz="914400" rtl="0" eaLnBrk="1" latinLnBrk="0" hangingPunct="1">
      <a:defRPr sz="1200" kern="1200">
        <a:solidFill>
          <a:schemeClr val="tx1"/>
        </a:solidFill>
        <a:latin typeface="Calibri"/>
        <a:ea typeface="+mn-ea"/>
        <a:cs typeface="+mn-cs"/>
      </a:defRPr>
    </a:lvl3pPr>
    <a:lvl4pPr marL="1371600" algn="l" defTabSz="914400" rtl="0" eaLnBrk="1" latinLnBrk="0" hangingPunct="1">
      <a:defRPr sz="1200" kern="1200">
        <a:solidFill>
          <a:schemeClr val="tx1"/>
        </a:solidFill>
        <a:latin typeface="Calibri"/>
        <a:ea typeface="+mn-ea"/>
        <a:cs typeface="+mn-cs"/>
      </a:defRPr>
    </a:lvl4pPr>
    <a:lvl5pPr marL="1828800" algn="l" defTabSz="914400" rtl="0" eaLnBrk="1" latinLnBrk="0" hangingPunct="1">
      <a:defRPr sz="1200" kern="1200">
        <a:solidFill>
          <a:schemeClr val="tx1"/>
        </a:solidFill>
        <a:latin typeface="Calibri"/>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20988" y="523875"/>
            <a:ext cx="3681412" cy="2070100"/>
          </a:xfrm>
        </p:spPr>
      </p:sp>
      <p:sp>
        <p:nvSpPr>
          <p:cNvPr id="3" name="Notes Placeholder 2"/>
          <p:cNvSpPr>
            <a:spLocks noGrp="1"/>
          </p:cNvSpPr>
          <p:nvPr>
            <p:ph type="body" idx="1"/>
          </p:nvPr>
        </p:nvSpPr>
        <p:spPr/>
        <p:txBody>
          <a:bodyPr/>
          <a:lstStyle/>
          <a:p>
            <a:r>
              <a:rPr lang="en-US" sz="1200" kern="1200" dirty="0">
                <a:solidFill>
                  <a:schemeClr val="tx1"/>
                </a:solidFill>
                <a:effectLst/>
                <a:latin typeface="Calibri"/>
                <a:ea typeface="+mn-ea"/>
                <a:cs typeface="+mn-cs"/>
              </a:rPr>
              <a:t>Welcome to the sixth training module in </a:t>
            </a:r>
            <a:r>
              <a:rPr lang="en-US" sz="1200" b="0" kern="1200" dirty="0">
                <a:solidFill>
                  <a:schemeClr val="tx1"/>
                </a:solidFill>
                <a:effectLst/>
                <a:latin typeface="Calibri"/>
                <a:ea typeface="+mn-ea"/>
                <a:cs typeface="+mn-cs"/>
              </a:rPr>
              <a:t>the Centralized Reporting System </a:t>
            </a:r>
            <a:r>
              <a:rPr lang="en-US" sz="1200" kern="1200" dirty="0">
                <a:solidFill>
                  <a:schemeClr val="tx1"/>
                </a:solidFill>
                <a:effectLst/>
                <a:latin typeface="Calibri"/>
                <a:ea typeface="+mn-ea"/>
                <a:cs typeface="+mn-cs"/>
              </a:rPr>
              <a:t>series: </a:t>
            </a:r>
            <a:r>
              <a:rPr lang="en-US" sz="1200" i="1" kern="1200" dirty="0">
                <a:solidFill>
                  <a:schemeClr val="tx1"/>
                </a:solidFill>
                <a:effectLst/>
                <a:latin typeface="Calibri"/>
                <a:ea typeface="+mn-ea"/>
                <a:cs typeface="+mn-cs"/>
              </a:rPr>
              <a:t>How to Track Student Performance Over Time Using the Longitudinal Report.</a:t>
            </a:r>
            <a:r>
              <a:rPr lang="en-US" sz="1200" kern="1200" dirty="0">
                <a:solidFill>
                  <a:schemeClr val="tx1"/>
                </a:solidFill>
                <a:effectLst/>
                <a:latin typeface="Calibri"/>
                <a:ea typeface="+mn-ea"/>
                <a:cs typeface="+mn-cs"/>
              </a:rPr>
              <a:t> This training module shows you how to track student performance across multiple school years, across related assessments and different types of tests.  Users can quickly determine if student performance has improved or declined. </a:t>
            </a:r>
          </a:p>
          <a:p>
            <a:endParaRPr lang="en-US" sz="1200" dirty="0"/>
          </a:p>
        </p:txBody>
      </p:sp>
      <p:sp>
        <p:nvSpPr>
          <p:cNvPr id="4" name="Slide Number Placeholder 3"/>
          <p:cNvSpPr>
            <a:spLocks noGrp="1"/>
          </p:cNvSpPr>
          <p:nvPr>
            <p:ph type="sldNum" sz="quarter" idx="10"/>
          </p:nvPr>
        </p:nvSpPr>
        <p:spPr>
          <a:xfrm>
            <a:off x="4615277" y="6789012"/>
            <a:ext cx="78548" cy="231784"/>
          </a:xfrm>
        </p:spPr>
        <p:txBody>
          <a:bodyPr/>
          <a:lstStyle/>
          <a:p>
            <a:fld id="{B54DC83E-89B8-4806-9A94-7D2BAA520DC6}" type="slidenum">
              <a:rPr lang="en-US" smtClean="0"/>
              <a:pPr/>
              <a:t>1</a:t>
            </a:fld>
            <a:endParaRPr lang="en-US" dirty="0"/>
          </a:p>
        </p:txBody>
      </p:sp>
      <p:sp>
        <p:nvSpPr>
          <p:cNvPr id="5" name="Date Placeholder 4">
            <a:extLst>
              <a:ext uri="{FF2B5EF4-FFF2-40B4-BE49-F238E27FC236}">
                <a16:creationId xmlns:a16="http://schemas.microsoft.com/office/drawing/2014/main" id="{5C68BE9B-CDA6-4E9A-951F-1A5EB9FEFC10}"/>
              </a:ext>
            </a:extLst>
          </p:cNvPr>
          <p:cNvSpPr>
            <a:spLocks noGrp="1"/>
          </p:cNvSpPr>
          <p:nvPr>
            <p:ph type="dt" idx="11"/>
          </p:nvPr>
        </p:nvSpPr>
        <p:spPr/>
        <p:txBody>
          <a:bodyPr/>
          <a:lstStyle/>
          <a:p>
            <a:r>
              <a:rPr lang="en-US"/>
              <a:t>(added from Insert tab, Header &amp; Footer icon, Fixed Date and time)  1/23/2018</a:t>
            </a:r>
            <a:endParaRPr lang="en-US" dirty="0"/>
          </a:p>
        </p:txBody>
      </p:sp>
      <p:sp>
        <p:nvSpPr>
          <p:cNvPr id="6" name="Footer Placeholder 5">
            <a:extLst>
              <a:ext uri="{FF2B5EF4-FFF2-40B4-BE49-F238E27FC236}">
                <a16:creationId xmlns:a16="http://schemas.microsoft.com/office/drawing/2014/main" id="{D048B2A6-7232-495D-BC20-A40C1870A132}"/>
              </a:ext>
            </a:extLst>
          </p:cNvPr>
          <p:cNvSpPr>
            <a:spLocks noGrp="1"/>
          </p:cNvSpPr>
          <p:nvPr>
            <p:ph type="ftr" sz="quarter" idx="12"/>
          </p:nvPr>
        </p:nvSpPr>
        <p:spPr/>
        <p:txBody>
          <a:bodyPr/>
          <a:lstStyle/>
          <a:p>
            <a:r>
              <a:rPr lang="en-US"/>
              <a:t>Presentation Title (added from Insert tab, Header &amp; Footer icon)</a:t>
            </a:r>
            <a:endParaRPr lang="en-US" dirty="0"/>
          </a:p>
        </p:txBody>
      </p:sp>
    </p:spTree>
    <p:extLst>
      <p:ext uri="{BB962C8B-B14F-4D97-AF65-F5344CB8AC3E}">
        <p14:creationId xmlns:p14="http://schemas.microsoft.com/office/powerpoint/2010/main" val="29216040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Calibri"/>
                <a:ea typeface="+mn-ea"/>
                <a:cs typeface="+mn-cs"/>
              </a:rPr>
              <a:t>You can see your students’ performance in different areas of the test over time. Look at the reporting category graphs to the right of the overall performance graph, or look at the expandable reporting category sections in the table at the bottom. Here, you can see at a glance how students are improving or declining in each area, and you can compare their trajectories in different areas.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Calibri"/>
                <a:ea typeface="+mn-ea"/>
                <a:cs typeface="+mn-cs"/>
              </a:rPr>
              <a:t>To view more reporting category graphs click the green arrow button on the right side of the page. </a:t>
            </a:r>
          </a:p>
          <a:p>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10</a:t>
            </a:fld>
            <a:endParaRPr lang="en-US" dirty="0"/>
          </a:p>
        </p:txBody>
      </p:sp>
    </p:spTree>
    <p:extLst>
      <p:ext uri="{BB962C8B-B14F-4D97-AF65-F5344CB8AC3E}">
        <p14:creationId xmlns:p14="http://schemas.microsoft.com/office/powerpoint/2010/main" val="15881463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t>To review, you can set up your Longitudinal Reports using results from current and previous school years, including data for your current and former students. Three filter options, school year, test reason, and test label, allow you to drill down into a Longitudinal Report to access specific data relevant to your needs. </a:t>
            </a:r>
          </a:p>
        </p:txBody>
      </p:sp>
      <p:sp>
        <p:nvSpPr>
          <p:cNvPr id="4" name="Slide Number Placeholder 3"/>
          <p:cNvSpPr>
            <a:spLocks noGrp="1"/>
          </p:cNvSpPr>
          <p:nvPr>
            <p:ph type="sldNum" sz="quarter" idx="5"/>
          </p:nvPr>
        </p:nvSpPr>
        <p:spPr/>
        <p:txBody>
          <a:bodyPr/>
          <a:lstStyle/>
          <a:p>
            <a:fld id="{4817D149-8510-4555-904B-0D6DB2F90E20}" type="slidenum">
              <a:rPr lang="en-US" smtClean="0"/>
              <a:t>11</a:t>
            </a:fld>
            <a:endParaRPr lang="en-US"/>
          </a:p>
        </p:txBody>
      </p:sp>
    </p:spTree>
    <p:extLst>
      <p:ext uri="{BB962C8B-B14F-4D97-AF65-F5344CB8AC3E}">
        <p14:creationId xmlns:p14="http://schemas.microsoft.com/office/powerpoint/2010/main" val="38120998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Calibri"/>
                <a:ea typeface="+mn-ea"/>
                <a:cs typeface="+mn-cs"/>
              </a:rPr>
              <a:t> </a:t>
            </a:r>
            <a:r>
              <a:rPr lang="en-US" dirty="0"/>
              <a:t>Thank you for viewing this training module on tracking student performance over time using the Longitudinal Report. More training modules are posted on the HSAP portal. </a:t>
            </a:r>
          </a:p>
          <a:p>
            <a:endParaRPr lang="en-US" sz="1200" kern="1200" dirty="0">
              <a:solidFill>
                <a:schemeClr val="tx1"/>
              </a:solidFill>
              <a:effectLst/>
              <a:latin typeface="Calibri"/>
              <a:ea typeface="+mn-ea"/>
              <a:cs typeface="+mn-cs"/>
            </a:endParaRPr>
          </a:p>
          <a:p>
            <a:r>
              <a:rPr lang="en-US" sz="1200" kern="1200" dirty="0">
                <a:solidFill>
                  <a:schemeClr val="tx1"/>
                </a:solidFill>
                <a:effectLst/>
                <a:latin typeface="Calibri"/>
                <a:ea typeface="+mn-ea"/>
                <a:cs typeface="+mn-cs"/>
              </a:rPr>
              <a:t> </a:t>
            </a:r>
          </a:p>
          <a:p>
            <a:endParaRPr lang="en-US" dirty="0"/>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595959"/>
                </a:solidFill>
                <a:effectLst/>
                <a:uLnTx/>
                <a:uFillTx/>
                <a:latin typeface="Calibri"/>
                <a:ea typeface="+mn-ea"/>
                <a:cs typeface="+mn-cs"/>
              </a:rPr>
              <a:t>(added from Insert tab, Header &amp; Footer icon, Fixed Date and time)  1/23/2018</a:t>
            </a:r>
            <a:endParaRPr kumimoji="0" lang="en-US" sz="1000" b="0" i="0" u="none" strike="noStrike" kern="1200" cap="none" spc="0" normalizeH="0" baseline="0" noProof="0" dirty="0">
              <a:ln>
                <a:noFill/>
              </a:ln>
              <a:solidFill>
                <a:srgbClr val="595959"/>
              </a:solidFill>
              <a:effectLst/>
              <a:uLnTx/>
              <a:uFillTx/>
              <a:latin typeface="Calibri"/>
              <a:ea typeface="+mn-ea"/>
              <a:cs typeface="+mn-cs"/>
            </a:endParaRP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595959"/>
                </a:solidFill>
                <a:effectLst/>
                <a:uLnTx/>
                <a:uFillTx/>
                <a:latin typeface="Calibri"/>
                <a:ea typeface="+mn-ea"/>
                <a:cs typeface="+mn-cs"/>
              </a:rPr>
              <a:t>Presentation Title (added from Insert tab, Header &amp; Footer icon)</a:t>
            </a:r>
            <a:endParaRPr kumimoji="0" lang="en-US" sz="1100" b="0" i="0" u="none" strike="noStrike" kern="1200" cap="none" spc="0" normalizeH="0" baseline="0" noProof="0" dirty="0">
              <a:ln>
                <a:noFill/>
              </a:ln>
              <a:solidFill>
                <a:srgbClr val="595959"/>
              </a:solidFill>
              <a:effectLst/>
              <a:uLnTx/>
              <a:uFillTx/>
              <a:latin typeface="Calibri"/>
              <a:ea typeface="+mn-ea"/>
              <a:cs typeface="+mn-cs"/>
            </a:endParaRPr>
          </a:p>
        </p:txBody>
      </p:sp>
      <p:sp>
        <p:nvSpPr>
          <p:cNvPr id="6" name="Slide Number Placeholder 5"/>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4DC83E-89B8-4806-9A94-7D2BAA520DC6}"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34664435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xfrm>
            <a:off x="409575" y="696913"/>
            <a:ext cx="6205538" cy="3490912"/>
          </a:xfrm>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pPr defTabSz="919031" eaLnBrk="1" hangingPunct="1">
              <a:spcBef>
                <a:spcPct val="0"/>
              </a:spcBef>
              <a:defRPr/>
            </a:pPr>
            <a:r>
              <a:rPr lang="en-US" altLang="en-US" dirty="0">
                <a:latin typeface="Arial" charset="0"/>
              </a:rPr>
              <a:t>For</a:t>
            </a:r>
            <a:r>
              <a:rPr lang="en-US" altLang="en-US" baseline="0" dirty="0">
                <a:latin typeface="Arial" charset="0"/>
              </a:rPr>
              <a:t> detailed information, c</a:t>
            </a:r>
            <a:r>
              <a:rPr lang="en-US" altLang="en-US" dirty="0">
                <a:latin typeface="Arial" charset="0"/>
              </a:rPr>
              <a:t>onsult </a:t>
            </a:r>
            <a:r>
              <a:rPr lang="en-US" altLang="en-US" baseline="0" dirty="0">
                <a:latin typeface="Arial" charset="0"/>
              </a:rPr>
              <a:t>the </a:t>
            </a:r>
            <a:r>
              <a:rPr lang="en-US" altLang="en-US" i="1" baseline="0" dirty="0">
                <a:latin typeface="Arial" charset="0"/>
              </a:rPr>
              <a:t>Centralized</a:t>
            </a:r>
            <a:r>
              <a:rPr lang="en-US" altLang="en-US" baseline="0" dirty="0">
                <a:latin typeface="Arial" charset="0"/>
              </a:rPr>
              <a:t> </a:t>
            </a:r>
            <a:r>
              <a:rPr lang="en-US" altLang="en-US" b="0" i="1" baseline="0" dirty="0">
                <a:latin typeface="Arial" charset="0"/>
              </a:rPr>
              <a:t>Reporting System User Guide for Summative and Interim Assessments, 2019-2020, </a:t>
            </a:r>
            <a:r>
              <a:rPr lang="en-US" altLang="en-US" b="0" baseline="0" dirty="0">
                <a:latin typeface="Arial" charset="0"/>
              </a:rPr>
              <a:t>located on the HSAP portal, or contact the Help Desk.</a:t>
            </a:r>
            <a:endParaRPr lang="en-US" altLang="en-US" b="0" dirty="0">
              <a:latin typeface="Arial" charset="0"/>
            </a:endParaRPr>
          </a:p>
        </p:txBody>
      </p:sp>
      <p:sp>
        <p:nvSpPr>
          <p:cNvPr id="87044" name="Slide Number Placeholder 3"/>
          <p:cNvSpPr>
            <a:spLocks noGrp="1"/>
          </p:cNvSpPr>
          <p:nvPr>
            <p:ph type="sldNum" sz="quarter" idx="5"/>
          </p:nvPr>
        </p:nvSpPr>
        <p:spPr bwMode="auto"/>
        <p:txBody>
          <a:bodyPr wrap="square" numCol="1" anchorCtr="0" compatLnSpc="1">
            <a:prstTxWarp prst="textNoShape">
              <a:avLst/>
            </a:prstTxWarp>
          </a:bodyPr>
          <a:lstStyle>
            <a:lvl1pPr>
              <a:defRPr>
                <a:solidFill>
                  <a:schemeClr val="tx1"/>
                </a:solidFill>
                <a:latin typeface="Calibri" pitchFamily="34" charset="0"/>
              </a:defRPr>
            </a:lvl1pPr>
            <a:lvl2pPr marL="758062" indent="-291561">
              <a:defRPr>
                <a:solidFill>
                  <a:schemeClr val="tx1"/>
                </a:solidFill>
                <a:latin typeface="Calibri" pitchFamily="34" charset="0"/>
              </a:defRPr>
            </a:lvl2pPr>
            <a:lvl3pPr marL="1166251" indent="-233250">
              <a:defRPr>
                <a:solidFill>
                  <a:schemeClr val="tx1"/>
                </a:solidFill>
                <a:latin typeface="Calibri" pitchFamily="34" charset="0"/>
              </a:defRPr>
            </a:lvl3pPr>
            <a:lvl4pPr marL="1632750" indent="-233250">
              <a:defRPr>
                <a:solidFill>
                  <a:schemeClr val="tx1"/>
                </a:solidFill>
                <a:latin typeface="Calibri" pitchFamily="34" charset="0"/>
              </a:defRPr>
            </a:lvl4pPr>
            <a:lvl5pPr marL="2099249" indent="-233250">
              <a:defRPr>
                <a:solidFill>
                  <a:schemeClr val="tx1"/>
                </a:solidFill>
                <a:latin typeface="Calibri" pitchFamily="34" charset="0"/>
              </a:defRPr>
            </a:lvl5pPr>
            <a:lvl6pPr marL="2565750" indent="-233250" fontAlgn="base">
              <a:spcBef>
                <a:spcPct val="0"/>
              </a:spcBef>
              <a:spcAft>
                <a:spcPct val="0"/>
              </a:spcAft>
              <a:defRPr>
                <a:solidFill>
                  <a:schemeClr val="tx1"/>
                </a:solidFill>
                <a:latin typeface="Calibri" pitchFamily="34" charset="0"/>
              </a:defRPr>
            </a:lvl6pPr>
            <a:lvl7pPr marL="3032249" indent="-233250" fontAlgn="base">
              <a:spcBef>
                <a:spcPct val="0"/>
              </a:spcBef>
              <a:spcAft>
                <a:spcPct val="0"/>
              </a:spcAft>
              <a:defRPr>
                <a:solidFill>
                  <a:schemeClr val="tx1"/>
                </a:solidFill>
                <a:latin typeface="Calibri" pitchFamily="34" charset="0"/>
              </a:defRPr>
            </a:lvl7pPr>
            <a:lvl8pPr marL="3498750" indent="-233250" fontAlgn="base">
              <a:spcBef>
                <a:spcPct val="0"/>
              </a:spcBef>
              <a:spcAft>
                <a:spcPct val="0"/>
              </a:spcAft>
              <a:defRPr>
                <a:solidFill>
                  <a:schemeClr val="tx1"/>
                </a:solidFill>
                <a:latin typeface="Calibri" pitchFamily="34" charset="0"/>
              </a:defRPr>
            </a:lvl8pPr>
            <a:lvl9pPr marL="3965249" indent="-23325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6CAD19E9-9505-4D50-9FC9-21C440EF26E2}" type="slidenum">
              <a:rPr lang="en-US" altLang="en-US" smtClean="0">
                <a:latin typeface="Arial" panose="020B0604020202020204" pitchFamily="34" charset="0"/>
              </a:rPr>
              <a:pPr fontAlgn="base">
                <a:spcBef>
                  <a:spcPct val="0"/>
                </a:spcBef>
                <a:spcAft>
                  <a:spcPct val="0"/>
                </a:spcAft>
                <a:defRPr/>
              </a:pPr>
              <a:t>13</a:t>
            </a:fld>
            <a:endParaRPr lang="en-US" altLang="en-US" dirty="0">
              <a:latin typeface="Arial" panose="020B0604020202020204" pitchFamily="34" charset="0"/>
            </a:endParaRPr>
          </a:p>
        </p:txBody>
      </p:sp>
    </p:spTree>
    <p:extLst>
      <p:ext uri="{BB962C8B-B14F-4D97-AF65-F5344CB8AC3E}">
        <p14:creationId xmlns:p14="http://schemas.microsoft.com/office/powerpoint/2010/main" val="42510705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lgn="l"/>
            <a:r>
              <a:rPr lang="en-US" dirty="0">
                <a:solidFill>
                  <a:schemeClr val="tx1">
                    <a:lumMod val="50000"/>
                  </a:schemeClr>
                </a:solidFill>
              </a:rPr>
              <a:t>In this module we show you the buttons used to generate longitudinal reports, the differences in reports, and the progressions options feature. We cover how to interpret a longitudinal report and how to modify your test groups and how to switch between score data and performance level data. We show a report with multiple reporting categories and finish by displaying a chart summarizing your report customization options.</a:t>
            </a:r>
          </a:p>
          <a:p>
            <a:pPr lvl="1" algn="l"/>
            <a:endParaRPr lang="en-US" dirty="0">
              <a:solidFill>
                <a:schemeClr val="tx1">
                  <a:lumMod val="50000"/>
                </a:schemeClr>
              </a:solidFill>
            </a:endParaRPr>
          </a:p>
          <a:p>
            <a:pPr lvl="1"/>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2</a:t>
            </a:fld>
            <a:endParaRPr lang="en-US" dirty="0"/>
          </a:p>
        </p:txBody>
      </p:sp>
    </p:spTree>
    <p:extLst>
      <p:ext uri="{BB962C8B-B14F-4D97-AF65-F5344CB8AC3E}">
        <p14:creationId xmlns:p14="http://schemas.microsoft.com/office/powerpoint/2010/main" val="37038196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cs typeface="Arial" panose="020B0604020202020204" pitchFamily="34" charset="0"/>
              </a:rPr>
              <a:t>Longitudinal reports</a:t>
            </a:r>
            <a:r>
              <a:rPr lang="en-US" sz="1200" b="0" kern="1200" dirty="0">
                <a:solidFill>
                  <a:schemeClr val="tx1"/>
                </a:solidFill>
                <a:effectLst/>
                <a:latin typeface="Calibri"/>
                <a:ea typeface="+mn-ea"/>
                <a:cs typeface="+mn-cs"/>
              </a:rPr>
              <a:t> are available for individual students and groups of students who have completed related assessments. They are also available when a student or groups of students have taken the same interim test more than once. They are sometimes called “trend reports” because they help you recognize patterns of performance. </a:t>
            </a:r>
          </a:p>
          <a:p>
            <a:r>
              <a:rPr lang="en-US" sz="1200" b="0" kern="1200" dirty="0">
                <a:solidFill>
                  <a:schemeClr val="tx1"/>
                </a:solidFill>
                <a:effectLst/>
                <a:latin typeface="Calibri"/>
                <a:ea typeface="+mn-ea"/>
                <a:cs typeface="+mn-cs"/>
              </a:rPr>
              <a:t>You can tell that a test will generate a Longitudinal Report when the “Build Longitudinal Report” button or the “More Tools” button displays to the left of a report header. Click either of those buttons to display the Longitudinal Report window.</a:t>
            </a:r>
          </a:p>
          <a:p>
            <a:r>
              <a:rPr lang="en-US" sz="1200" b="0" kern="1200" dirty="0">
                <a:solidFill>
                  <a:schemeClr val="tx1"/>
                </a:solidFill>
                <a:effectLst/>
                <a:latin typeface="Calibri"/>
                <a:ea typeface="+mn-ea"/>
                <a:cs typeface="+mn-cs"/>
              </a:rPr>
              <a:t> </a:t>
            </a:r>
          </a:p>
          <a:p>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3</a:t>
            </a:fld>
            <a:endParaRPr lang="en-US" dirty="0"/>
          </a:p>
        </p:txBody>
      </p:sp>
    </p:spTree>
    <p:extLst>
      <p:ext uri="{BB962C8B-B14F-4D97-AF65-F5344CB8AC3E}">
        <p14:creationId xmlns:p14="http://schemas.microsoft.com/office/powerpoint/2010/main" val="35252917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Calibri"/>
                <a:ea typeface="+mn-ea"/>
                <a:cs typeface="+mn-cs"/>
              </a:rPr>
              <a:t>Two sample reports are shown here; one for an individual student who took four related tests, and another for multiple students who took related tests with multiple reporting categories. You see graphs in the top half of the report and tables in the bottom half. The information is the same. It is simply displayed differently.</a:t>
            </a:r>
          </a:p>
          <a:p>
            <a:r>
              <a:rPr lang="en-US" sz="1200" kern="1200" dirty="0">
                <a:solidFill>
                  <a:schemeClr val="tx1"/>
                </a:solidFill>
                <a:effectLst/>
                <a:latin typeface="Calibri"/>
                <a:ea typeface="+mn-ea"/>
                <a:cs typeface="+mn-cs"/>
              </a:rPr>
              <a:t>If different related tests belong to different test types, the Progression drop-down list appears before the trend report displays.</a:t>
            </a:r>
          </a:p>
          <a:p>
            <a:r>
              <a:rPr lang="en-US" sz="1200" kern="1200" dirty="0">
                <a:solidFill>
                  <a:schemeClr val="tx1"/>
                </a:solidFill>
                <a:effectLst/>
                <a:latin typeface="Calibri"/>
                <a:ea typeface="+mn-ea"/>
                <a:cs typeface="+mn-cs"/>
              </a:rPr>
              <a:t>If you are a teacher looking at results for multiple students, a report options page appears before the trend report displays. </a:t>
            </a:r>
          </a:p>
          <a:p>
            <a:r>
              <a:rPr lang="en-US" sz="1200" kern="1200" dirty="0">
                <a:solidFill>
                  <a:schemeClr val="tx1"/>
                </a:solidFill>
                <a:effectLst/>
                <a:latin typeface="Calibri"/>
                <a:ea typeface="+mn-ea"/>
                <a:cs typeface="+mn-cs"/>
              </a:rPr>
              <a:t>Both of these windows are shown on the next slide.</a:t>
            </a:r>
          </a:p>
          <a:p>
            <a:endParaRPr lang="en-US" sz="1200" kern="1200" dirty="0">
              <a:solidFill>
                <a:schemeClr val="tx1"/>
              </a:solidFill>
              <a:effectLst/>
              <a:latin typeface="Calibri"/>
              <a:ea typeface="+mn-ea"/>
              <a:cs typeface="+mn-cs"/>
            </a:endParaRPr>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4</a:t>
            </a:fld>
            <a:endParaRPr lang="en-US" dirty="0"/>
          </a:p>
        </p:txBody>
      </p:sp>
    </p:spTree>
    <p:extLst>
      <p:ext uri="{BB962C8B-B14F-4D97-AF65-F5344CB8AC3E}">
        <p14:creationId xmlns:p14="http://schemas.microsoft.com/office/powerpoint/2010/main" val="32236573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effectLst/>
                <a:latin typeface="Calibri"/>
                <a:ea typeface="+mn-ea"/>
                <a:cs typeface="+mn-cs"/>
              </a:rPr>
              <a:t>To generate longitudinal reports with progressions, you can either click on the “Build Longitudinal Reports” button or the “More Tools” button, depending on which page you are on. After you click on the More Tools button, a Longitudinal Report pop-up window may appear. If it does, you know the related tests on the report are of different types, meaning one of them must be a summative and another one must be an interim. Click the green drop-down arrow to select summative tests only, interim tests only, or a combination of both. Then click the green Generate Report button. </a:t>
            </a:r>
          </a:p>
          <a:p>
            <a:endParaRPr lang="en-US" dirty="0"/>
          </a:p>
          <a:p>
            <a:r>
              <a:rPr lang="en-US" sz="1200" b="0" kern="1200" dirty="0">
                <a:solidFill>
                  <a:schemeClr val="tx1"/>
                </a:solidFill>
                <a:effectLst/>
                <a:latin typeface="Calibri"/>
                <a:ea typeface="+mn-ea"/>
                <a:cs typeface="+mn-cs"/>
              </a:rPr>
              <a:t>Teachers viewing a longitudinal report for multiple students are presented with the Longitudinal Report with Progressions pop-up window. The Progression drop-down menu is located at the top of their window followed by a table of their students and the related tests. Each test appears in its own column, with sub-columns below for each test reason (categories of tests, or, for a summative, a test window.)</a:t>
            </a:r>
          </a:p>
          <a:p>
            <a:endParaRPr lang="en-US" dirty="0"/>
          </a:p>
          <a:p>
            <a:r>
              <a:rPr lang="en-US" sz="1200" b="0" kern="1200" dirty="0">
                <a:solidFill>
                  <a:schemeClr val="tx1"/>
                </a:solidFill>
                <a:effectLst/>
                <a:latin typeface="Calibri"/>
                <a:ea typeface="+mn-ea"/>
                <a:cs typeface="+mn-cs"/>
              </a:rPr>
              <a:t>The cells in the columns display checkmarks to indicate which students completed which test and test reason combinations. The students highlighted in yellow have completed all the related tests and will appear on the longitudinal report, unless you change the tests you want included in the report.</a:t>
            </a:r>
          </a:p>
          <a:p>
            <a:endParaRPr lang="en-US" dirty="0"/>
          </a:p>
          <a:p>
            <a:r>
              <a:rPr lang="en-US" sz="1200" b="0" kern="1200" dirty="0">
                <a:solidFill>
                  <a:schemeClr val="tx1"/>
                </a:solidFill>
                <a:effectLst/>
                <a:latin typeface="Calibri"/>
                <a:ea typeface="+mn-ea"/>
                <a:cs typeface="+mn-cs"/>
              </a:rPr>
              <a:t>Mark the checkbox for each test/test reason combination you wish to include in the report. Mark the Test Reason checkbox on the left to include all or clear it to remove all. Click the green Generate Report button at the top of the window to view the Longitudinal Report</a:t>
            </a:r>
          </a:p>
          <a:p>
            <a:pPr lvl="0"/>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5</a:t>
            </a:fld>
            <a:endParaRPr lang="en-US" dirty="0"/>
          </a:p>
        </p:txBody>
      </p:sp>
    </p:spTree>
    <p:extLst>
      <p:ext uri="{BB962C8B-B14F-4D97-AF65-F5344CB8AC3E}">
        <p14:creationId xmlns:p14="http://schemas.microsoft.com/office/powerpoint/2010/main" val="19808878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effectLst/>
                <a:latin typeface="Calibri"/>
                <a:ea typeface="+mn-ea"/>
                <a:cs typeface="+mn-cs"/>
              </a:rPr>
              <a:t>Look at the graph in the upper-left corner of the Longitudinal Report. It shows the scores or performance levels of the student(s) each time they took the tests.</a:t>
            </a:r>
          </a:p>
          <a:p>
            <a:r>
              <a:rPr lang="en-US" sz="1200" b="0" kern="1200" dirty="0">
                <a:solidFill>
                  <a:schemeClr val="tx1"/>
                </a:solidFill>
                <a:effectLst/>
                <a:latin typeface="Calibri"/>
                <a:ea typeface="+mn-ea"/>
                <a:cs typeface="+mn-cs"/>
              </a:rPr>
              <a:t>Score data are plotted along a line. A symbol appears on each data point. When multiple test types are present, refer to the legend immediately below the graphs to find out which symbols correspond to which types. The interim test is identified with a blue circle and the summative test is identified with a blue diamond to help you distinguish between the test types. </a:t>
            </a:r>
          </a:p>
          <a:p>
            <a:r>
              <a:rPr lang="en-US" sz="1200" b="0" kern="1200" dirty="0">
                <a:solidFill>
                  <a:schemeClr val="tx1"/>
                </a:solidFill>
                <a:effectLst/>
                <a:latin typeface="Calibri"/>
                <a:ea typeface="+mn-ea"/>
                <a:cs typeface="+mn-cs"/>
              </a:rPr>
              <a:t>Performance level data are shown either the same way or, for multiple students, in performance distribution bars.</a:t>
            </a:r>
          </a:p>
          <a:p>
            <a:r>
              <a:rPr lang="en-US" sz="1200" b="0" kern="1200" dirty="0">
                <a:solidFill>
                  <a:schemeClr val="tx1"/>
                </a:solidFill>
                <a:effectLst/>
                <a:latin typeface="Calibri"/>
                <a:ea typeface="+mn-ea"/>
                <a:cs typeface="+mn-cs"/>
              </a:rPr>
              <a:t>Mouse over the data points in a line graph or the sections in a bar to get more information.</a:t>
            </a:r>
          </a:p>
          <a:p>
            <a:r>
              <a:rPr lang="en-US" sz="1200" b="0" kern="1200" dirty="0">
                <a:solidFill>
                  <a:schemeClr val="tx1"/>
                </a:solidFill>
                <a:effectLst/>
                <a:latin typeface="Calibri"/>
                <a:ea typeface="+mn-ea"/>
                <a:cs typeface="+mn-cs"/>
              </a:rPr>
              <a:t>Alternatively, in the table at the bottom of the report, the data is replicated.</a:t>
            </a:r>
          </a:p>
          <a:p>
            <a:r>
              <a:rPr lang="en-US" sz="1200" b="0" kern="1200" dirty="0">
                <a:solidFill>
                  <a:schemeClr val="tx1"/>
                </a:solidFill>
                <a:effectLst/>
                <a:latin typeface="Calibri"/>
                <a:ea typeface="+mn-ea"/>
                <a:cs typeface="+mn-cs"/>
              </a:rPr>
              <a:t> </a:t>
            </a:r>
          </a:p>
          <a:p>
            <a:pPr algn="just"/>
            <a:endParaRPr lang="en-US" dirty="0"/>
          </a:p>
        </p:txBody>
      </p:sp>
      <p:sp>
        <p:nvSpPr>
          <p:cNvPr id="4" name="Slide Number Placeholder 3"/>
          <p:cNvSpPr>
            <a:spLocks noGrp="1"/>
          </p:cNvSpPr>
          <p:nvPr>
            <p:ph type="sldNum" sz="quarter" idx="5"/>
          </p:nvPr>
        </p:nvSpPr>
        <p:spPr/>
        <p:txBody>
          <a:bodyPr/>
          <a:lstStyle/>
          <a:p>
            <a:fld id="{4817D149-8510-4555-904B-0D6DB2F90E20}" type="slidenum">
              <a:rPr lang="en-US" smtClean="0"/>
              <a:t>6</a:t>
            </a:fld>
            <a:endParaRPr lang="en-US"/>
          </a:p>
        </p:txBody>
      </p:sp>
    </p:spTree>
    <p:extLst>
      <p:ext uri="{BB962C8B-B14F-4D97-AF65-F5344CB8AC3E}">
        <p14:creationId xmlns:p14="http://schemas.microsoft.com/office/powerpoint/2010/main" val="15067682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Calibri"/>
                <a:ea typeface="+mn-ea"/>
                <a:cs typeface="+mn-cs"/>
              </a:rPr>
              <a:t>If your report contains multiple test types, click the test type toggles in the legend immediately below the graphs to hide and show data for each one. Note that these toggles do not affect report printouts or exports. </a:t>
            </a:r>
          </a:p>
          <a:p>
            <a:r>
              <a:rPr lang="en-US" sz="1200" kern="1200" dirty="0">
                <a:solidFill>
                  <a:schemeClr val="tx1"/>
                </a:solidFill>
                <a:effectLst/>
                <a:latin typeface="Calibri"/>
                <a:ea typeface="+mn-ea"/>
                <a:cs typeface="+mn-cs"/>
              </a:rPr>
              <a:t> </a:t>
            </a:r>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7</a:t>
            </a:fld>
            <a:endParaRPr lang="en-US" dirty="0"/>
          </a:p>
        </p:txBody>
      </p:sp>
    </p:spTree>
    <p:extLst>
      <p:ext uri="{BB962C8B-B14F-4D97-AF65-F5344CB8AC3E}">
        <p14:creationId xmlns:p14="http://schemas.microsoft.com/office/powerpoint/2010/main" val="33067035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Calibri"/>
                <a:ea typeface="+mn-ea"/>
                <a:cs typeface="+mn-cs"/>
              </a:rPr>
              <a:t>You may want to filter a Longitudinal Report in order to focus on some test opportunities and not others.</a:t>
            </a:r>
          </a:p>
          <a:p>
            <a:r>
              <a:rPr lang="en-US" sz="1200" kern="1200" dirty="0">
                <a:solidFill>
                  <a:schemeClr val="tx1"/>
                </a:solidFill>
                <a:effectLst/>
                <a:latin typeface="Calibri"/>
                <a:ea typeface="+mn-ea"/>
                <a:cs typeface="+mn-cs"/>
              </a:rPr>
              <a:t>Note that filtering tests may affect the set of students whose data are included in the report.</a:t>
            </a:r>
          </a:p>
          <a:p>
            <a:endParaRPr lang="en-US" sz="1200" kern="1200" dirty="0">
              <a:solidFill>
                <a:schemeClr val="tx1"/>
              </a:solidFill>
              <a:effectLst/>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Calibri"/>
                <a:ea typeface="+mn-ea"/>
                <a:cs typeface="+mn-cs"/>
              </a:rPr>
              <a:t>Open the filter menu at the upper-right corner and select the filter options you prefer from the drop-down lists.</a:t>
            </a:r>
          </a:p>
          <a:p>
            <a:pPr lvl="0"/>
            <a:r>
              <a:rPr lang="en-US" sz="1200" kern="1200" dirty="0">
                <a:solidFill>
                  <a:schemeClr val="tx1"/>
                </a:solidFill>
                <a:effectLst/>
                <a:latin typeface="Calibri"/>
                <a:ea typeface="+mn-ea"/>
                <a:cs typeface="+mn-cs"/>
              </a:rPr>
              <a:t>You may want to filter by a particular school year or years. Note that years are not calendar years. “2019” refers to the 2019–2020 school year. By default, Longitudinal Reports show data for all years. Longitudinal Reports can show student performance from a time when the students were not yet associated with you. For example, if you are a seventh-grade teacher, you can use these reports to view your current students’ performance on last year’s sixth-grade tests.</a:t>
            </a:r>
          </a:p>
          <a:p>
            <a:pPr lvl="0"/>
            <a:endParaRPr lang="en-US" sz="1200" kern="1200" dirty="0">
              <a:solidFill>
                <a:schemeClr val="tx1"/>
              </a:solidFill>
              <a:effectLst/>
              <a:latin typeface="Calibri"/>
              <a:ea typeface="+mn-ea"/>
              <a:cs typeface="+mn-cs"/>
            </a:endParaRPr>
          </a:p>
          <a:p>
            <a:pPr lvl="0"/>
            <a:r>
              <a:rPr lang="en-US" sz="1200" kern="1200" dirty="0">
                <a:solidFill>
                  <a:schemeClr val="tx1"/>
                </a:solidFill>
                <a:effectLst/>
                <a:latin typeface="Calibri"/>
                <a:ea typeface="+mn-ea"/>
                <a:cs typeface="+mn-cs"/>
              </a:rPr>
              <a:t>If the report includes interim assessments, you may wish to filter by a test reason (a category of test), which means excluding all other test reasons from the data. For example, you may want to narrow the report down to show only tests taken in the spring. For summative assessments, test reasons are the same as test windows and are not useful.</a:t>
            </a:r>
          </a:p>
          <a:p>
            <a:endParaRPr lang="en-US" dirty="0"/>
          </a:p>
          <a:p>
            <a:pPr lvl="0"/>
            <a:r>
              <a:rPr lang="en-US" sz="1200" kern="1200" dirty="0">
                <a:solidFill>
                  <a:schemeClr val="tx1"/>
                </a:solidFill>
                <a:effectLst/>
                <a:latin typeface="Calibri"/>
                <a:ea typeface="+mn-ea"/>
                <a:cs typeface="+mn-cs"/>
              </a:rPr>
              <a:t>Finally, you may find that certain individual tests are less relevant than others. In that case, you can use </a:t>
            </a:r>
            <a:r>
              <a:rPr lang="en-US" sz="1200" b="0" kern="1200" dirty="0">
                <a:solidFill>
                  <a:schemeClr val="tx1"/>
                </a:solidFill>
                <a:effectLst/>
                <a:latin typeface="Calibri"/>
                <a:ea typeface="+mn-ea"/>
                <a:cs typeface="+mn-cs"/>
              </a:rPr>
              <a:t>the Test Label options to deselect the names of the tests you don’t want to see.</a:t>
            </a:r>
          </a:p>
          <a:p>
            <a:pPr lvl="0"/>
            <a:r>
              <a:rPr lang="en-US" sz="1200" b="0" kern="1200" dirty="0">
                <a:solidFill>
                  <a:schemeClr val="tx1"/>
                </a:solidFill>
                <a:effectLst/>
                <a:latin typeface="Calibri"/>
                <a:ea typeface="+mn-ea"/>
                <a:cs typeface="+mn-cs"/>
              </a:rPr>
              <a:t>Click Apply.</a:t>
            </a:r>
          </a:p>
          <a:p>
            <a:pPr lvl="0"/>
            <a:endParaRPr lang="en-US" sz="1200" b="0" kern="1200" dirty="0">
              <a:solidFill>
                <a:schemeClr val="tx1"/>
              </a:solidFill>
              <a:effectLst/>
              <a:latin typeface="Calibri"/>
              <a:ea typeface="+mn-ea"/>
              <a:cs typeface="+mn-cs"/>
            </a:endParaRPr>
          </a:p>
          <a:p>
            <a:pPr lvl="0"/>
            <a:r>
              <a:rPr lang="en-US" sz="1200" b="0" i="1" kern="1200" dirty="0">
                <a:solidFill>
                  <a:schemeClr val="tx1"/>
                </a:solidFill>
                <a:effectLst/>
                <a:latin typeface="Calibri"/>
                <a:ea typeface="+mn-ea"/>
                <a:cs typeface="+mn-cs"/>
              </a:rPr>
              <a:t>Optional</a:t>
            </a:r>
            <a:r>
              <a:rPr lang="en-US" sz="1200" b="0" kern="1200" dirty="0">
                <a:solidFill>
                  <a:schemeClr val="tx1"/>
                </a:solidFill>
                <a:effectLst/>
                <a:latin typeface="Calibri"/>
                <a:ea typeface="+mn-ea"/>
                <a:cs typeface="+mn-cs"/>
              </a:rPr>
              <a:t>: To revert all filters to their defaults, open the filter menu  again and click Clear Filters. Click Apply.</a:t>
            </a:r>
          </a:p>
          <a:p>
            <a:r>
              <a:rPr lang="en-US" sz="1200" kern="1200" dirty="0">
                <a:solidFill>
                  <a:schemeClr val="tx1"/>
                </a:solidFill>
                <a:effectLst/>
                <a:latin typeface="Calibri"/>
                <a:ea typeface="+mn-ea"/>
                <a:cs typeface="+mn-cs"/>
              </a:rPr>
              <a:t>A row of filter details appears below the report header, showing the test reasons and school years included in the report.</a:t>
            </a:r>
          </a:p>
          <a:p>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8</a:t>
            </a:fld>
            <a:endParaRPr lang="en-US" dirty="0"/>
          </a:p>
        </p:txBody>
      </p:sp>
    </p:spTree>
    <p:extLst>
      <p:ext uri="{BB962C8B-B14F-4D97-AF65-F5344CB8AC3E}">
        <p14:creationId xmlns:p14="http://schemas.microsoft.com/office/powerpoint/2010/main" val="22725574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Calibri"/>
                <a:ea typeface="+mn-ea"/>
                <a:cs typeface="+mn-cs"/>
              </a:rPr>
              <a:t>When a graph offers both score and performance level data, a toggle bar appears at the top of it. Click the toggle to switch from score to performance level data. You may want to do this if you find performance level data easier to read, or if you prefer the precision of score data. Sometimes a test includes only one type of data.</a:t>
            </a:r>
          </a:p>
          <a:p>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9</a:t>
            </a:fld>
            <a:endParaRPr lang="en-US" dirty="0"/>
          </a:p>
        </p:txBody>
      </p:sp>
    </p:spTree>
    <p:extLst>
      <p:ext uri="{BB962C8B-B14F-4D97-AF65-F5344CB8AC3E}">
        <p14:creationId xmlns:p14="http://schemas.microsoft.com/office/powerpoint/2010/main" val="543587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065A978-149A-F04D-8F0D-AF4F2FE7D7E8}"/>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nvGrpSpPr>
          <p:cNvPr id="10" name="Group 9">
            <a:extLst>
              <a:ext uri="{FF2B5EF4-FFF2-40B4-BE49-F238E27FC236}">
                <a16:creationId xmlns:a16="http://schemas.microsoft.com/office/drawing/2014/main" id="{1FB58BA2-26C4-0440-BDDD-2052D1878077}"/>
              </a:ext>
            </a:extLst>
          </p:cNvPr>
          <p:cNvGrpSpPr/>
          <p:nvPr userDrawn="1"/>
        </p:nvGrpSpPr>
        <p:grpSpPr>
          <a:xfrm>
            <a:off x="1609344" y="1"/>
            <a:ext cx="10582653" cy="6383743"/>
            <a:chOff x="1" y="-654979"/>
            <a:chExt cx="9144000" cy="7029646"/>
          </a:xfrm>
        </p:grpSpPr>
        <p:grpSp>
          <p:nvGrpSpPr>
            <p:cNvPr id="11" name="Group 10">
              <a:extLst>
                <a:ext uri="{FF2B5EF4-FFF2-40B4-BE49-F238E27FC236}">
                  <a16:creationId xmlns:a16="http://schemas.microsoft.com/office/drawing/2014/main" id="{D78C5781-2240-304F-908C-656EA5392E85}"/>
                </a:ext>
              </a:extLst>
            </p:cNvPr>
            <p:cNvGrpSpPr/>
            <p:nvPr/>
          </p:nvGrpSpPr>
          <p:grpSpPr>
            <a:xfrm>
              <a:off x="7514903" y="2194560"/>
              <a:ext cx="1376891" cy="1327213"/>
              <a:chOff x="7040708" y="1972456"/>
              <a:chExt cx="1490472" cy="1787106"/>
            </a:xfrm>
          </p:grpSpPr>
          <p:sp>
            <p:nvSpPr>
              <p:cNvPr id="14" name="TextBox 13">
                <a:extLst>
                  <a:ext uri="{FF2B5EF4-FFF2-40B4-BE49-F238E27FC236}">
                    <a16:creationId xmlns:a16="http://schemas.microsoft.com/office/drawing/2014/main" id="{656F85FC-877B-9E4A-A60C-6C5A8A1A7B39}"/>
                  </a:ext>
                </a:extLst>
              </p:cNvPr>
              <p:cNvSpPr txBox="1"/>
              <p:nvPr/>
            </p:nvSpPr>
            <p:spPr>
              <a:xfrm>
                <a:off x="7785911" y="2666546"/>
                <a:ext cx="64"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17" name="Straight Connector 16">
                <a:extLst>
                  <a:ext uri="{FF2B5EF4-FFF2-40B4-BE49-F238E27FC236}">
                    <a16:creationId xmlns:a16="http://schemas.microsoft.com/office/drawing/2014/main" id="{4CB884D1-0755-E74F-91F8-46078351FC14}"/>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5B2119A2-1462-D044-9A76-4B3F669228D3}"/>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12" name="Text Placeholder 56">
              <a:extLst>
                <a:ext uri="{FF2B5EF4-FFF2-40B4-BE49-F238E27FC236}">
                  <a16:creationId xmlns:a16="http://schemas.microsoft.com/office/drawing/2014/main" id="{6B645DEA-E179-DD4A-AABE-A82567A3C951}"/>
                </a:ext>
              </a:extLst>
            </p:cNvPr>
            <p:cNvSpPr txBox="1">
              <a:spLocks/>
            </p:cNvSpPr>
            <p:nvPr/>
          </p:nvSpPr>
          <p:spPr>
            <a:xfrm>
              <a:off x="320937" y="6188263"/>
              <a:ext cx="5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13" name="Rectangle 12">
              <a:extLst>
                <a:ext uri="{FF2B5EF4-FFF2-40B4-BE49-F238E27FC236}">
                  <a16:creationId xmlns:a16="http://schemas.microsoft.com/office/drawing/2014/main" id="{3C8532B7-23FC-F642-8E2D-D9CAD1310141}"/>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19" name="Footer Placeholder 1">
            <a:extLst>
              <a:ext uri="{FF2B5EF4-FFF2-40B4-BE49-F238E27FC236}">
                <a16:creationId xmlns:a16="http://schemas.microsoft.com/office/drawing/2014/main" id="{DDF6E711-3AF8-4C4C-BC96-20649A1FE16D}"/>
              </a:ext>
            </a:extLst>
          </p:cNvPr>
          <p:cNvSpPr>
            <a:spLocks noGrp="1"/>
          </p:cNvSpPr>
          <p:nvPr>
            <p:ph type="ftr" sz="quarter" idx="15"/>
          </p:nvPr>
        </p:nvSpPr>
        <p:spPr>
          <a:xfrm>
            <a:off x="308887" y="6559557"/>
            <a:ext cx="8046720" cy="168405"/>
          </a:xfrm>
          <a:prstGeom prst="rect">
            <a:avLst/>
          </a:prstGeom>
        </p:spPr>
        <p:txBody>
          <a:bodyPr/>
          <a:lstStyle>
            <a:lvl1pPr>
              <a:defRPr sz="800">
                <a:solidFill>
                  <a:schemeClr val="bg1"/>
                </a:solidFill>
              </a:defRPr>
            </a:lvl1pPr>
          </a:lstStyle>
          <a:p>
            <a:r>
              <a:rPr lang="en-US" dirty="0"/>
              <a:t>Copyright © 20XX Cambium Assessment, Inc. All rights reserved.</a:t>
            </a:r>
          </a:p>
        </p:txBody>
      </p:sp>
      <p:sp>
        <p:nvSpPr>
          <p:cNvPr id="20" name="Rectangle 19">
            <a:extLst>
              <a:ext uri="{FF2B5EF4-FFF2-40B4-BE49-F238E27FC236}">
                <a16:creationId xmlns:a16="http://schemas.microsoft.com/office/drawing/2014/main" id="{F205D659-D07B-E743-9FBB-621B69EA1909}"/>
              </a:ext>
            </a:extLst>
          </p:cNvPr>
          <p:cNvSpPr/>
          <p:nvPr userDrawn="1"/>
        </p:nvSpPr>
        <p:spPr>
          <a:xfrm>
            <a:off x="1609340" y="206189"/>
            <a:ext cx="10582661" cy="76789"/>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2" name="Rectangle 21">
            <a:extLst>
              <a:ext uri="{FF2B5EF4-FFF2-40B4-BE49-F238E27FC236}">
                <a16:creationId xmlns:a16="http://schemas.microsoft.com/office/drawing/2014/main" id="{A836D0E5-60D3-E942-B988-E715FBC00EB4}"/>
              </a:ext>
            </a:extLst>
          </p:cNvPr>
          <p:cNvSpPr/>
          <p:nvPr userDrawn="1"/>
        </p:nvSpPr>
        <p:spPr>
          <a:xfrm>
            <a:off x="1" y="1"/>
            <a:ext cx="1609339" cy="949952"/>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3" name="Rectangle 22">
            <a:extLst>
              <a:ext uri="{FF2B5EF4-FFF2-40B4-BE49-F238E27FC236}">
                <a16:creationId xmlns:a16="http://schemas.microsoft.com/office/drawing/2014/main" id="{EDE83F88-C127-1644-B001-C9AB46F3FEE3}"/>
              </a:ext>
            </a:extLst>
          </p:cNvPr>
          <p:cNvSpPr/>
          <p:nvPr userDrawn="1"/>
        </p:nvSpPr>
        <p:spPr>
          <a:xfrm>
            <a:off x="-26897" y="206188"/>
            <a:ext cx="1636237" cy="76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4" name="Rectangle 23">
            <a:extLst>
              <a:ext uri="{FF2B5EF4-FFF2-40B4-BE49-F238E27FC236}">
                <a16:creationId xmlns:a16="http://schemas.microsoft.com/office/drawing/2014/main" id="{3D6246E8-E7C6-8A49-80B6-3E2133615174}"/>
              </a:ext>
            </a:extLst>
          </p:cNvPr>
          <p:cNvSpPr/>
          <p:nvPr userDrawn="1"/>
        </p:nvSpPr>
        <p:spPr>
          <a:xfrm>
            <a:off x="1609340" y="5892951"/>
            <a:ext cx="10582661"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5" name="Rectangle 24">
            <a:extLst>
              <a:ext uri="{FF2B5EF4-FFF2-40B4-BE49-F238E27FC236}">
                <a16:creationId xmlns:a16="http://schemas.microsoft.com/office/drawing/2014/main" id="{17ECCD67-B362-6C4B-B973-00CBDF5176DE}"/>
              </a:ext>
            </a:extLst>
          </p:cNvPr>
          <p:cNvSpPr/>
          <p:nvPr userDrawn="1"/>
        </p:nvSpPr>
        <p:spPr>
          <a:xfrm>
            <a:off x="2" y="5892951"/>
            <a:ext cx="1609338" cy="45719"/>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6" name="Rectangle 25">
            <a:extLst>
              <a:ext uri="{FF2B5EF4-FFF2-40B4-BE49-F238E27FC236}">
                <a16:creationId xmlns:a16="http://schemas.microsoft.com/office/drawing/2014/main" id="{88E9A503-FA9D-254B-967C-73CC09635215}"/>
              </a:ext>
            </a:extLst>
          </p:cNvPr>
          <p:cNvSpPr/>
          <p:nvPr userDrawn="1"/>
        </p:nvSpPr>
        <p:spPr>
          <a:xfrm>
            <a:off x="1" y="949953"/>
            <a:ext cx="1609339" cy="45719"/>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7" name="Text Placeholder 6"/>
          <p:cNvSpPr>
            <a:spLocks noGrp="1"/>
          </p:cNvSpPr>
          <p:nvPr userDrawn="1">
            <p:ph type="body" sz="quarter" idx="14" hasCustomPrompt="1"/>
          </p:nvPr>
        </p:nvSpPr>
        <p:spPr>
          <a:xfrm>
            <a:off x="2589238" y="1693805"/>
            <a:ext cx="8540751" cy="355601"/>
          </a:xfrm>
        </p:spPr>
        <p:txBody>
          <a:bodyPr/>
          <a:lstStyle>
            <a:lvl1pPr marL="0" indent="0" algn="ctr">
              <a:lnSpc>
                <a:spcPct val="100000"/>
              </a:lnSpc>
              <a:spcBef>
                <a:spcPts val="0"/>
              </a:spcBef>
              <a:buNone/>
              <a:defRPr sz="2000" cap="all" baseline="0">
                <a:solidFill>
                  <a:schemeClr val="bg1"/>
                </a:solidFill>
                <a:effectLst/>
              </a:defRPr>
            </a:lvl1pPr>
            <a:lvl2pPr marL="320040" indent="0" algn="ctr">
              <a:lnSpc>
                <a:spcPct val="100000"/>
              </a:lnSpc>
              <a:spcBef>
                <a:spcPts val="0"/>
              </a:spcBef>
              <a:buNone/>
              <a:defRPr>
                <a:solidFill>
                  <a:schemeClr val="bg1"/>
                </a:solidFill>
              </a:defRPr>
            </a:lvl2pPr>
            <a:lvl3pPr marL="685800" indent="0" algn="ctr">
              <a:lnSpc>
                <a:spcPct val="100000"/>
              </a:lnSpc>
              <a:spcBef>
                <a:spcPts val="0"/>
              </a:spcBef>
              <a:buNone/>
              <a:defRPr>
                <a:solidFill>
                  <a:schemeClr val="bg1"/>
                </a:solidFill>
              </a:defRPr>
            </a:lvl3pPr>
            <a:lvl4pPr marL="1005840" indent="0" algn="ctr">
              <a:lnSpc>
                <a:spcPct val="100000"/>
              </a:lnSpc>
              <a:spcBef>
                <a:spcPts val="0"/>
              </a:spcBef>
              <a:buNone/>
              <a:defRPr>
                <a:solidFill>
                  <a:schemeClr val="bg1"/>
                </a:solidFill>
              </a:defRPr>
            </a:lvl4pPr>
            <a:lvl5pPr marL="1325880" indent="0" algn="ctr">
              <a:lnSpc>
                <a:spcPct val="100000"/>
              </a:lnSpc>
              <a:spcBef>
                <a:spcPts val="0"/>
              </a:spcBef>
              <a:buNone/>
              <a:defRPr>
                <a:solidFill>
                  <a:schemeClr val="bg1"/>
                </a:solidFill>
              </a:defRPr>
            </a:lvl5pPr>
          </a:lstStyle>
          <a:p>
            <a:pPr lvl="0"/>
            <a:r>
              <a:rPr lang="en-US" dirty="0"/>
              <a:t>Presentation Purpose or Location | Month 20XX</a:t>
            </a:r>
          </a:p>
        </p:txBody>
      </p:sp>
      <p:sp>
        <p:nvSpPr>
          <p:cNvPr id="15" name="Title"/>
          <p:cNvSpPr>
            <a:spLocks noGrp="1"/>
          </p:cNvSpPr>
          <p:nvPr userDrawn="1">
            <p:ph type="title" hasCustomPrompt="1"/>
          </p:nvPr>
        </p:nvSpPr>
        <p:spPr>
          <a:xfrm>
            <a:off x="2589492" y="2200099"/>
            <a:ext cx="8540496" cy="1321242"/>
          </a:xfrm>
          <a:prstGeom prst="rect">
            <a:avLst/>
          </a:prstGeom>
          <a:ln>
            <a:noFill/>
          </a:ln>
        </p:spPr>
        <p:txBody>
          <a:bodyPr vert="horz" wrap="square" lIns="0" tIns="0" rIns="0" bIns="0" rtlCol="0" anchor="t" anchorCtr="0">
            <a:normAutofit/>
          </a:bodyPr>
          <a:lstStyle>
            <a:lvl1pPr algn="ctr">
              <a:lnSpc>
                <a:spcPct val="100000"/>
              </a:lnSpc>
              <a:defRPr sz="5000" b="0" i="0" cap="all" spc="0" baseline="0">
                <a:solidFill>
                  <a:schemeClr val="bg1"/>
                </a:solidFill>
                <a:effectLst/>
                <a:latin typeface="+mj-lt"/>
                <a:ea typeface="Calibri" panose="020F0502020204030204" pitchFamily="34" charset="0"/>
                <a:cs typeface="Calibri"/>
              </a:defRPr>
            </a:lvl1pPr>
          </a:lstStyle>
          <a:p>
            <a:r>
              <a:rPr lang="en-US" dirty="0"/>
              <a:t>Presentation Title</a:t>
            </a:r>
          </a:p>
        </p:txBody>
      </p:sp>
      <p:sp>
        <p:nvSpPr>
          <p:cNvPr id="16" name="Subtitle"/>
          <p:cNvSpPr>
            <a:spLocks noGrp="1"/>
          </p:cNvSpPr>
          <p:nvPr userDrawn="1">
            <p:ph type="subTitle" idx="1" hasCustomPrompt="1"/>
          </p:nvPr>
        </p:nvSpPr>
        <p:spPr>
          <a:xfrm>
            <a:off x="2589492" y="3653167"/>
            <a:ext cx="8540496" cy="369332"/>
          </a:xfrm>
          <a:prstGeom prst="rect">
            <a:avLst/>
          </a:prstGeom>
          <a:ln>
            <a:noFill/>
          </a:ln>
        </p:spPr>
        <p:txBody>
          <a:bodyPr wrap="square" lIns="0" rIns="0" anchor="b" anchorCtr="0">
            <a:normAutofit/>
          </a:bodyPr>
          <a:lstStyle>
            <a:lvl1pPr marL="0" indent="0" algn="ctr">
              <a:lnSpc>
                <a:spcPct val="100000"/>
              </a:lnSpc>
              <a:spcBef>
                <a:spcPts val="0"/>
              </a:spcBef>
              <a:buNone/>
              <a:defRPr sz="1800" b="0" i="0" cap="all" spc="0" baseline="0">
                <a:solidFill>
                  <a:schemeClr val="bg1"/>
                </a:solidFill>
                <a:effectLst/>
                <a:latin typeface="+mj-lt"/>
                <a:ea typeface="Calibri" panose="020F0502020204030204" pitchFamily="34" charset="0"/>
                <a:cs typeface="Calibri"/>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Presentation Subtitle</a:t>
            </a:r>
          </a:p>
        </p:txBody>
      </p:sp>
      <p:sp>
        <p:nvSpPr>
          <p:cNvPr id="4" name="Text Placeholder 3"/>
          <p:cNvSpPr>
            <a:spLocks noGrp="1"/>
          </p:cNvSpPr>
          <p:nvPr userDrawn="1">
            <p:ph type="body" sz="quarter" idx="13" hasCustomPrompt="1"/>
          </p:nvPr>
        </p:nvSpPr>
        <p:spPr>
          <a:xfrm>
            <a:off x="2589238" y="4173194"/>
            <a:ext cx="8540751" cy="803275"/>
          </a:xfrm>
        </p:spPr>
        <p:txBody>
          <a:bodyPr>
            <a:noAutofit/>
          </a:bodyPr>
          <a:lstStyle>
            <a:lvl1pPr marL="0" indent="0" algn="ctr">
              <a:lnSpc>
                <a:spcPct val="100000"/>
              </a:lnSpc>
              <a:spcBef>
                <a:spcPts val="0"/>
              </a:spcBef>
              <a:buNone/>
              <a:defRPr sz="1400" baseline="0">
                <a:solidFill>
                  <a:schemeClr val="bg1"/>
                </a:solidFill>
                <a:effectLst/>
              </a:defRPr>
            </a:lvl1pPr>
            <a:lvl2pPr marL="320040" indent="0">
              <a:buNone/>
              <a:defRPr>
                <a:solidFill>
                  <a:schemeClr val="bg1"/>
                </a:solidFill>
              </a:defRPr>
            </a:lvl2pPr>
            <a:lvl3pPr marL="685800" indent="0">
              <a:buNone/>
              <a:defRPr>
                <a:solidFill>
                  <a:schemeClr val="bg1"/>
                </a:solidFill>
              </a:defRPr>
            </a:lvl3pPr>
            <a:lvl4pPr marL="1005840" indent="0">
              <a:buNone/>
              <a:defRPr>
                <a:solidFill>
                  <a:schemeClr val="bg1"/>
                </a:solidFill>
              </a:defRPr>
            </a:lvl4pPr>
            <a:lvl5pPr marL="1325880" indent="0">
              <a:buNone/>
              <a:defRPr>
                <a:solidFill>
                  <a:schemeClr val="bg1"/>
                </a:solidFill>
              </a:defRPr>
            </a:lvl5pPr>
          </a:lstStyle>
          <a:p>
            <a:pPr lvl="0"/>
            <a:r>
              <a:rPr lang="en-US" dirty="0"/>
              <a:t>Presenter’s Name | Presenter’s Name | Presenter’s Name</a:t>
            </a:r>
            <a:br>
              <a:rPr lang="en-US" dirty="0"/>
            </a:br>
            <a:r>
              <a:rPr lang="en-US" dirty="0"/>
              <a:t>or</a:t>
            </a:r>
          </a:p>
          <a:p>
            <a:pPr lvl="0"/>
            <a:r>
              <a:rPr lang="en-US" dirty="0"/>
              <a:t>Presenter’s Name, Title | Presenter’s Name, Title</a:t>
            </a:r>
          </a:p>
        </p:txBody>
      </p:sp>
      <p:pic>
        <p:nvPicPr>
          <p:cNvPr id="28" name="Picture 27">
            <a:extLst>
              <a:ext uri="{FF2B5EF4-FFF2-40B4-BE49-F238E27FC236}">
                <a16:creationId xmlns:a16="http://schemas.microsoft.com/office/drawing/2014/main" id="{E9D7100A-70B5-A94C-A244-0FDBF1A29F7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96230" y="2730704"/>
            <a:ext cx="1212576" cy="1039198"/>
          </a:xfrm>
          <a:prstGeom prst="rect">
            <a:avLst/>
          </a:prstGeom>
        </p:spPr>
      </p:pic>
    </p:spTree>
    <p:extLst>
      <p:ext uri="{BB962C8B-B14F-4D97-AF65-F5344CB8AC3E}">
        <p14:creationId xmlns:p14="http://schemas.microsoft.com/office/powerpoint/2010/main" val="106199392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rdered List">
    <p:spTree>
      <p:nvGrpSpPr>
        <p:cNvPr id="1" name=""/>
        <p:cNvGrpSpPr/>
        <p:nvPr/>
      </p:nvGrpSpPr>
      <p:grpSpPr>
        <a:xfrm>
          <a:off x="0" y="0"/>
          <a:ext cx="0" cy="0"/>
          <a:chOff x="0" y="0"/>
          <a:chExt cx="0" cy="0"/>
        </a:xfrm>
      </p:grpSpPr>
      <p:sp>
        <p:nvSpPr>
          <p:cNvPr id="5" name="Content"/>
          <p:cNvSpPr>
            <a:spLocks noGrp="1"/>
          </p:cNvSpPr>
          <p:nvPr>
            <p:ph sz="quarter" idx="17" hasCustomPrompt="1"/>
          </p:nvPr>
        </p:nvSpPr>
        <p:spPr>
          <a:xfrm>
            <a:off x="457200" y="980023"/>
            <a:ext cx="11338560" cy="5009297"/>
          </a:xfrm>
        </p:spPr>
        <p:txBody>
          <a:bodyPr>
            <a:normAutofit/>
          </a:bodyPr>
          <a:lstStyle>
            <a:lvl1pPr marL="457200" indent="-457200">
              <a:lnSpc>
                <a:spcPct val="105000"/>
              </a:lnSpc>
              <a:spcBef>
                <a:spcPts val="600"/>
              </a:spcBef>
              <a:buClr>
                <a:schemeClr val="tx2"/>
              </a:buClr>
              <a:buFont typeface="+mj-lt"/>
              <a:buAutoNum type="arabicPeriod"/>
              <a:defRPr sz="2000" baseline="0"/>
            </a:lvl1pPr>
            <a:lvl2pPr marL="914400" indent="-457200">
              <a:lnSpc>
                <a:spcPct val="105000"/>
              </a:lnSpc>
              <a:spcBef>
                <a:spcPts val="600"/>
              </a:spcBef>
              <a:buClr>
                <a:schemeClr val="tx2"/>
              </a:buClr>
              <a:buFont typeface="+mj-lt"/>
              <a:buAutoNum type="alphaLcPeriod"/>
              <a:defRPr sz="2000"/>
            </a:lvl2pPr>
            <a:lvl3pPr marL="1371600" indent="-457200">
              <a:lnSpc>
                <a:spcPct val="105000"/>
              </a:lnSpc>
              <a:spcBef>
                <a:spcPts val="600"/>
              </a:spcBef>
              <a:buClr>
                <a:schemeClr val="tx2"/>
              </a:buClr>
              <a:buFont typeface="+mj-lt"/>
              <a:buAutoNum type="romanLcPeriod"/>
              <a:defRPr sz="2000"/>
            </a:lvl3pPr>
            <a:lvl4pPr marL="1828800" indent="-457200">
              <a:lnSpc>
                <a:spcPct val="105000"/>
              </a:lnSpc>
              <a:spcBef>
                <a:spcPts val="600"/>
              </a:spcBef>
              <a:buClr>
                <a:schemeClr val="tx2"/>
              </a:buClr>
              <a:buSzPct val="100000"/>
              <a:buFont typeface="+mj-lt"/>
              <a:buAutoNum type="arabicParenR"/>
              <a:defRPr sz="2000"/>
            </a:lvl4pPr>
            <a:lvl5pPr marL="2286000" indent="-457200">
              <a:lnSpc>
                <a:spcPct val="105000"/>
              </a:lnSpc>
              <a:spcBef>
                <a:spcPts val="600"/>
              </a:spcBef>
              <a:buClr>
                <a:schemeClr val="tx2"/>
              </a:buClr>
              <a:buFont typeface="+mj-lt"/>
              <a:buAutoNum type="alphaLcParenR"/>
              <a:defRPr sz="2000"/>
            </a:lvl5pPr>
          </a:lstStyle>
          <a:p>
            <a:pPr lvl="0"/>
            <a:r>
              <a:rPr lang="en-US" dirty="0"/>
              <a:t>Click here to add an ordered list, or click on an icon below to add a table, graph, SmartArt object, or picture. The ordered list uses Arabic numerals for the first level, lowercase letters for the second level, and lowercase Roman numerals for the third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a:extLst>
              <a:ext uri="{FF2B5EF4-FFF2-40B4-BE49-F238E27FC236}">
                <a16:creationId xmlns:a16="http://schemas.microsoft.com/office/drawing/2014/main" id="{BFA943DE-30D8-3C44-BAD4-F714ADCDCC99}"/>
              </a:ext>
            </a:extLst>
          </p:cNvPr>
          <p:cNvSpPr>
            <a:spLocks noGrp="1"/>
          </p:cNvSpPr>
          <p:nvPr>
            <p:ph type="sldNum" sz="quarter" idx="18"/>
          </p:nvPr>
        </p:nvSpPr>
        <p:spPr/>
        <p:txBody>
          <a:bodyPr/>
          <a:lstStyle/>
          <a:p>
            <a:fld id="{58AE716E-68DD-2249-A7FA-8AEF0B14DF81}" type="slidenum">
              <a:rPr lang="en-US" smtClean="0"/>
              <a:pPr/>
              <a:t>‹#›</a:t>
            </a:fld>
            <a:endParaRPr lang="en-US" dirty="0"/>
          </a:p>
        </p:txBody>
      </p:sp>
      <p:sp>
        <p:nvSpPr>
          <p:cNvPr id="8" name="Title 7">
            <a:extLst>
              <a:ext uri="{FF2B5EF4-FFF2-40B4-BE49-F238E27FC236}">
                <a16:creationId xmlns:a16="http://schemas.microsoft.com/office/drawing/2014/main" id="{7C0178C2-F4D1-FC47-9325-665EBB4F63A3}"/>
              </a:ext>
            </a:extLst>
          </p:cNvPr>
          <p:cNvSpPr>
            <a:spLocks noGrp="1"/>
          </p:cNvSpPr>
          <p:nvPr>
            <p:ph type="title" hasCustomPrompt="1"/>
          </p:nvPr>
        </p:nvSpPr>
        <p:spPr>
          <a:xfrm>
            <a:off x="426230" y="65597"/>
            <a:ext cx="11369529" cy="518012"/>
          </a:xfrm>
        </p:spPr>
        <p:txBody>
          <a:bodyPr/>
          <a:lstStyle/>
          <a:p>
            <a:r>
              <a:rPr lang="en-US" dirty="0"/>
              <a:t>Ordered List Layout</a:t>
            </a:r>
          </a:p>
        </p:txBody>
      </p:sp>
    </p:spTree>
    <p:extLst>
      <p:ext uri="{BB962C8B-B14F-4D97-AF65-F5344CB8AC3E}">
        <p14:creationId xmlns:p14="http://schemas.microsoft.com/office/powerpoint/2010/main" val="21135152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Ordered List">
    <p:spTree>
      <p:nvGrpSpPr>
        <p:cNvPr id="1" name=""/>
        <p:cNvGrpSpPr/>
        <p:nvPr/>
      </p:nvGrpSpPr>
      <p:grpSpPr>
        <a:xfrm>
          <a:off x="0" y="0"/>
          <a:ext cx="0" cy="0"/>
          <a:chOff x="0" y="0"/>
          <a:chExt cx="0" cy="0"/>
        </a:xfrm>
      </p:grpSpPr>
      <p:sp>
        <p:nvSpPr>
          <p:cNvPr id="14" name="Left Content"/>
          <p:cNvSpPr>
            <a:spLocks noGrp="1"/>
          </p:cNvSpPr>
          <p:nvPr>
            <p:ph sz="quarter" idx="18" hasCustomPrompt="1"/>
          </p:nvPr>
        </p:nvSpPr>
        <p:spPr>
          <a:xfrm>
            <a:off x="457200" y="980023"/>
            <a:ext cx="5568696" cy="5009297"/>
          </a:xfrm>
        </p:spPr>
        <p:txBody>
          <a:bodyPr>
            <a:normAutofit/>
          </a:bodyPr>
          <a:lstStyle>
            <a:lvl1pPr marL="457200" indent="-457200">
              <a:lnSpc>
                <a:spcPct val="105000"/>
              </a:lnSpc>
              <a:spcBef>
                <a:spcPts val="600"/>
              </a:spcBef>
              <a:buClr>
                <a:schemeClr val="tx1"/>
              </a:buClr>
              <a:buFont typeface="+mj-lt"/>
              <a:buAutoNum type="arabicPeriod"/>
              <a:defRPr sz="2000"/>
            </a:lvl1pPr>
            <a:lvl2pPr marL="914400" indent="-457200">
              <a:lnSpc>
                <a:spcPct val="105000"/>
              </a:lnSpc>
              <a:spcBef>
                <a:spcPts val="600"/>
              </a:spcBef>
              <a:buClr>
                <a:schemeClr val="tx1"/>
              </a:buClr>
              <a:buFont typeface="+mj-lt"/>
              <a:buAutoNum type="alphaLcPeriod"/>
              <a:defRPr sz="2000"/>
            </a:lvl2pPr>
            <a:lvl3pPr marL="1371600" indent="-457200">
              <a:lnSpc>
                <a:spcPct val="105000"/>
              </a:lnSpc>
              <a:spcBef>
                <a:spcPts val="600"/>
              </a:spcBef>
              <a:buClr>
                <a:schemeClr val="tx1"/>
              </a:buClr>
              <a:buFont typeface="+mj-lt"/>
              <a:buAutoNum type="romanLcPeriod"/>
              <a:defRPr sz="2000"/>
            </a:lvl3pPr>
            <a:lvl4pPr marL="1828800" indent="-457200">
              <a:lnSpc>
                <a:spcPct val="105000"/>
              </a:lnSpc>
              <a:spcBef>
                <a:spcPts val="600"/>
              </a:spcBef>
              <a:buClr>
                <a:schemeClr val="tx1"/>
              </a:buClr>
              <a:buSzPct val="100000"/>
              <a:buFont typeface="+mj-lt"/>
              <a:buAutoNum type="arabicParenR"/>
              <a:defRPr sz="2000"/>
            </a:lvl4pPr>
            <a:lvl5pPr marL="2286000" indent="-457200">
              <a:lnSpc>
                <a:spcPct val="105000"/>
              </a:lnSpc>
              <a:spcBef>
                <a:spcPts val="600"/>
              </a:spcBef>
              <a:buClr>
                <a:schemeClr val="tx1"/>
              </a:buClr>
              <a:buFont typeface="+mj-lt"/>
              <a:buAutoNum type="alphaLcParenR"/>
              <a:defRPr sz="2000"/>
            </a:lvl5pPr>
          </a:lstStyle>
          <a:p>
            <a:pPr lvl="0"/>
            <a:r>
              <a:rPr lang="en-US" dirty="0"/>
              <a:t>Click here to add an ordered list, or click on an icon below to add a table, graph, SmartArt object, or picture.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Right Content"/>
          <p:cNvSpPr>
            <a:spLocks noGrp="1"/>
          </p:cNvSpPr>
          <p:nvPr>
            <p:ph sz="quarter" idx="19" hasCustomPrompt="1"/>
          </p:nvPr>
        </p:nvSpPr>
        <p:spPr>
          <a:xfrm>
            <a:off x="6227064" y="980023"/>
            <a:ext cx="5568696" cy="5009297"/>
          </a:xfrm>
        </p:spPr>
        <p:txBody>
          <a:bodyPr>
            <a:normAutofit/>
          </a:bodyPr>
          <a:lstStyle>
            <a:lvl1pPr marL="457200" indent="-457200">
              <a:lnSpc>
                <a:spcPct val="105000"/>
              </a:lnSpc>
              <a:spcBef>
                <a:spcPts val="600"/>
              </a:spcBef>
              <a:buClr>
                <a:schemeClr val="tx1"/>
              </a:buClr>
              <a:buFont typeface="+mj-lt"/>
              <a:buAutoNum type="arabicPeriod"/>
              <a:defRPr sz="2000"/>
            </a:lvl1pPr>
            <a:lvl2pPr marL="914400" indent="-457200">
              <a:lnSpc>
                <a:spcPct val="105000"/>
              </a:lnSpc>
              <a:spcBef>
                <a:spcPts val="600"/>
              </a:spcBef>
              <a:buClr>
                <a:schemeClr val="tx1"/>
              </a:buClr>
              <a:buFont typeface="+mj-lt"/>
              <a:buAutoNum type="alphaLcPeriod"/>
              <a:defRPr sz="2000"/>
            </a:lvl2pPr>
            <a:lvl3pPr marL="1371600" indent="-457200">
              <a:lnSpc>
                <a:spcPct val="105000"/>
              </a:lnSpc>
              <a:spcBef>
                <a:spcPts val="600"/>
              </a:spcBef>
              <a:buClr>
                <a:schemeClr val="tx1"/>
              </a:buClr>
              <a:buFont typeface="+mj-lt"/>
              <a:buAutoNum type="romanLcPeriod"/>
              <a:defRPr sz="2000"/>
            </a:lvl3pPr>
            <a:lvl4pPr marL="1828800" indent="-457200">
              <a:lnSpc>
                <a:spcPct val="105000"/>
              </a:lnSpc>
              <a:spcBef>
                <a:spcPts val="600"/>
              </a:spcBef>
              <a:buClr>
                <a:schemeClr val="tx1"/>
              </a:buClr>
              <a:buSzPct val="100000"/>
              <a:buFont typeface="+mj-lt"/>
              <a:buAutoNum type="arabicParenR"/>
              <a:defRPr sz="2000"/>
            </a:lvl4pPr>
            <a:lvl5pPr marL="2286000" indent="-457200">
              <a:lnSpc>
                <a:spcPct val="105000"/>
              </a:lnSpc>
              <a:spcBef>
                <a:spcPts val="600"/>
              </a:spcBef>
              <a:buClr>
                <a:schemeClr val="tx1"/>
              </a:buClr>
              <a:buFont typeface="+mj-lt"/>
              <a:buAutoNum type="alphaLcParenR"/>
              <a:defRPr sz="2000"/>
            </a:lvl5pPr>
          </a:lstStyle>
          <a:p>
            <a:pPr lvl="0"/>
            <a:r>
              <a:rPr lang="en-US" dirty="0"/>
              <a:t>Click here to add an ordered list, or click on an icon below to add a table, graph, SmartArt object, or picture.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a:extLst>
              <a:ext uri="{FF2B5EF4-FFF2-40B4-BE49-F238E27FC236}">
                <a16:creationId xmlns:a16="http://schemas.microsoft.com/office/drawing/2014/main" id="{21920307-3693-814B-9504-81A5CEE2BCA7}"/>
              </a:ext>
            </a:extLst>
          </p:cNvPr>
          <p:cNvSpPr>
            <a:spLocks noGrp="1"/>
          </p:cNvSpPr>
          <p:nvPr>
            <p:ph type="sldNum" sz="quarter" idx="20"/>
          </p:nvPr>
        </p:nvSpPr>
        <p:spPr/>
        <p:txBody>
          <a:bodyPr/>
          <a:lstStyle/>
          <a:p>
            <a:fld id="{58AE716E-68DD-2249-A7FA-8AEF0B14DF81}" type="slidenum">
              <a:rPr lang="en-US" smtClean="0"/>
              <a:pPr/>
              <a:t>‹#›</a:t>
            </a:fld>
            <a:endParaRPr lang="en-US" dirty="0"/>
          </a:p>
        </p:txBody>
      </p:sp>
      <p:sp>
        <p:nvSpPr>
          <p:cNvPr id="5" name="Title 4">
            <a:extLst>
              <a:ext uri="{FF2B5EF4-FFF2-40B4-BE49-F238E27FC236}">
                <a16:creationId xmlns:a16="http://schemas.microsoft.com/office/drawing/2014/main" id="{DFB739CD-B3C5-CB47-AD1D-4BCB9FD362CC}"/>
              </a:ext>
            </a:extLst>
          </p:cNvPr>
          <p:cNvSpPr>
            <a:spLocks noGrp="1"/>
          </p:cNvSpPr>
          <p:nvPr>
            <p:ph type="title" hasCustomPrompt="1"/>
          </p:nvPr>
        </p:nvSpPr>
        <p:spPr>
          <a:xfrm>
            <a:off x="426230" y="65597"/>
            <a:ext cx="11369529" cy="518012"/>
          </a:xfrm>
        </p:spPr>
        <p:txBody>
          <a:bodyPr/>
          <a:lstStyle/>
          <a:p>
            <a:r>
              <a:rPr lang="en-US" dirty="0"/>
              <a:t>Two Content Ordered List Layout</a:t>
            </a:r>
          </a:p>
        </p:txBody>
      </p:sp>
    </p:spTree>
    <p:extLst>
      <p:ext uri="{BB962C8B-B14F-4D97-AF65-F5344CB8AC3E}">
        <p14:creationId xmlns:p14="http://schemas.microsoft.com/office/powerpoint/2010/main" val="33935258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Photo Right">
    <p:spTree>
      <p:nvGrpSpPr>
        <p:cNvPr id="1" name=""/>
        <p:cNvGrpSpPr/>
        <p:nvPr/>
      </p:nvGrpSpPr>
      <p:grpSpPr>
        <a:xfrm>
          <a:off x="0" y="0"/>
          <a:ext cx="0" cy="0"/>
          <a:chOff x="0" y="0"/>
          <a:chExt cx="0" cy="0"/>
        </a:xfrm>
      </p:grpSpPr>
      <p:sp>
        <p:nvSpPr>
          <p:cNvPr id="19" name="grey box">
            <a:extLst>
              <a:ext uri="{FF2B5EF4-FFF2-40B4-BE49-F238E27FC236}">
                <a16:creationId xmlns:a16="http://schemas.microsoft.com/office/drawing/2014/main" id="{A0108988-471C-AC44-89A7-198C88D416B1}"/>
              </a:ext>
            </a:extLst>
          </p:cNvPr>
          <p:cNvSpPr/>
          <p:nvPr userDrawn="1"/>
        </p:nvSpPr>
        <p:spPr>
          <a:xfrm>
            <a:off x="-979" y="0"/>
            <a:ext cx="6096000" cy="6858000"/>
          </a:xfrm>
          <a:prstGeom prst="rect">
            <a:avLst/>
          </a:prstGeom>
          <a:solidFill>
            <a:srgbClr val="2C9ED9">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grpSp>
        <p:nvGrpSpPr>
          <p:cNvPr id="10" name="Group 9">
            <a:extLst>
              <a:ext uri="{FF2B5EF4-FFF2-40B4-BE49-F238E27FC236}">
                <a16:creationId xmlns:a16="http://schemas.microsoft.com/office/drawing/2014/main" id="{FFFADB4B-37BB-0241-8746-C5816773B9B0}"/>
              </a:ext>
            </a:extLst>
          </p:cNvPr>
          <p:cNvGrpSpPr/>
          <p:nvPr userDrawn="1"/>
        </p:nvGrpSpPr>
        <p:grpSpPr>
          <a:xfrm>
            <a:off x="0" y="6240306"/>
            <a:ext cx="12192000" cy="632182"/>
            <a:chOff x="0" y="6225818"/>
            <a:chExt cx="9144000" cy="632182"/>
          </a:xfrm>
        </p:grpSpPr>
        <p:sp>
          <p:nvSpPr>
            <p:cNvPr id="11" name="Rectangle 10">
              <a:extLst>
                <a:ext uri="{FF2B5EF4-FFF2-40B4-BE49-F238E27FC236}">
                  <a16:creationId xmlns:a16="http://schemas.microsoft.com/office/drawing/2014/main" id="{386A22AF-67D5-F543-A159-755B8EF4003D}"/>
                </a:ext>
              </a:extLst>
            </p:cNvPr>
            <p:cNvSpPr/>
            <p:nvPr userDrawn="1"/>
          </p:nvSpPr>
          <p:spPr>
            <a:xfrm>
              <a:off x="0" y="6225818"/>
              <a:ext cx="9144000" cy="130601"/>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2" name="Rectangle 11">
              <a:extLst>
                <a:ext uri="{FF2B5EF4-FFF2-40B4-BE49-F238E27FC236}">
                  <a16:creationId xmlns:a16="http://schemas.microsoft.com/office/drawing/2014/main" id="{6158D77B-D1A8-0C40-85E3-DA8A6FA37D09}"/>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52" name="Text Placeholder 9"/>
          <p:cNvSpPr>
            <a:spLocks noGrp="1"/>
          </p:cNvSpPr>
          <p:nvPr userDrawn="1">
            <p:ph type="body" sz="quarter" idx="13"/>
          </p:nvPr>
        </p:nvSpPr>
        <p:spPr>
          <a:xfrm>
            <a:off x="436255" y="965535"/>
            <a:ext cx="5257800" cy="5111608"/>
          </a:xfrm>
          <a:noFill/>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3" name="Content Placeholder 3"/>
          <p:cNvSpPr>
            <a:spLocks noGrp="1"/>
          </p:cNvSpPr>
          <p:nvPr userDrawn="1">
            <p:ph sz="half" idx="2" hasCustomPrompt="1"/>
          </p:nvPr>
        </p:nvSpPr>
        <p:spPr>
          <a:xfrm>
            <a:off x="6092952" y="1"/>
            <a:ext cx="6099048" cy="6077143"/>
          </a:xfrm>
          <a:noFill/>
        </p:spPr>
        <p:txBody>
          <a:bodyPr lIns="228600" tIns="228600" rIns="228600" bIns="228600"/>
          <a:lstStyle>
            <a:lvl1pPr marL="0" indent="0">
              <a:buNone/>
              <a:defRPr/>
            </a:lvl1pPr>
          </a:lstStyle>
          <a:p>
            <a:pPr lvl="0"/>
            <a:r>
              <a:rPr lang="en-US" dirty="0"/>
              <a:t>Click on an icon below to add a table, graph, SmartArt object, or picture.</a:t>
            </a:r>
          </a:p>
        </p:txBody>
      </p:sp>
      <p:sp>
        <p:nvSpPr>
          <p:cNvPr id="2" name="Slide Number Placeholder 1">
            <a:extLst>
              <a:ext uri="{FF2B5EF4-FFF2-40B4-BE49-F238E27FC236}">
                <a16:creationId xmlns:a16="http://schemas.microsoft.com/office/drawing/2014/main" id="{8506D32C-8B41-214B-9C51-5FF5A640C4D2}"/>
              </a:ext>
            </a:extLst>
          </p:cNvPr>
          <p:cNvSpPr>
            <a:spLocks noGrp="1"/>
          </p:cNvSpPr>
          <p:nvPr>
            <p:ph type="sldNum" sz="quarter" idx="14"/>
          </p:nvPr>
        </p:nvSpPr>
        <p:spPr/>
        <p:txBody>
          <a:bodyPr/>
          <a:lstStyle/>
          <a:p>
            <a:fld id="{58AE716E-68DD-2249-A7FA-8AEF0B14DF81}" type="slidenum">
              <a:rPr lang="en-US" smtClean="0"/>
              <a:pPr/>
              <a:t>‹#›</a:t>
            </a:fld>
            <a:endParaRPr lang="en-US" dirty="0"/>
          </a:p>
        </p:txBody>
      </p:sp>
      <p:sp>
        <p:nvSpPr>
          <p:cNvPr id="15" name="Rectangle 14">
            <a:extLst>
              <a:ext uri="{FF2B5EF4-FFF2-40B4-BE49-F238E27FC236}">
                <a16:creationId xmlns:a16="http://schemas.microsoft.com/office/drawing/2014/main" id="{C6A3EB17-D923-E940-979E-0234E147BEB1}"/>
              </a:ext>
            </a:extLst>
          </p:cNvPr>
          <p:cNvSpPr/>
          <p:nvPr userDrawn="1"/>
        </p:nvSpPr>
        <p:spPr>
          <a:xfrm>
            <a:off x="0" y="6240306"/>
            <a:ext cx="6096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4" name="Title 3">
            <a:extLst>
              <a:ext uri="{FF2B5EF4-FFF2-40B4-BE49-F238E27FC236}">
                <a16:creationId xmlns:a16="http://schemas.microsoft.com/office/drawing/2014/main" id="{893F56CF-BA22-AD41-BE10-25F388A6A393}"/>
              </a:ext>
            </a:extLst>
          </p:cNvPr>
          <p:cNvSpPr>
            <a:spLocks noGrp="1"/>
          </p:cNvSpPr>
          <p:nvPr>
            <p:ph type="title" hasCustomPrompt="1"/>
          </p:nvPr>
        </p:nvSpPr>
        <p:spPr>
          <a:xfrm>
            <a:off x="426231" y="35780"/>
            <a:ext cx="5257800" cy="518012"/>
          </a:xfrm>
        </p:spPr>
        <p:txBody>
          <a:bodyPr/>
          <a:lstStyle>
            <a:lvl1pPr>
              <a:defRPr>
                <a:solidFill>
                  <a:schemeClr val="tx1"/>
                </a:solidFill>
              </a:defRPr>
            </a:lvl1pPr>
          </a:lstStyle>
          <a:p>
            <a:r>
              <a:rPr lang="en-US" dirty="0"/>
              <a:t>Photo Right</a:t>
            </a:r>
          </a:p>
        </p:txBody>
      </p:sp>
      <p:pic>
        <p:nvPicPr>
          <p:cNvPr id="18" name="Picture 17" descr="A picture containing drawing&#10;&#10;Description automatically generated">
            <a:extLst>
              <a:ext uri="{FF2B5EF4-FFF2-40B4-BE49-F238E27FC236}">
                <a16:creationId xmlns:a16="http://schemas.microsoft.com/office/drawing/2014/main" id="{8C0B5C6E-8E1D-6047-BF30-5804530ADCE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11673008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Photo Left">
    <p:spTree>
      <p:nvGrpSpPr>
        <p:cNvPr id="1" name=""/>
        <p:cNvGrpSpPr/>
        <p:nvPr/>
      </p:nvGrpSpPr>
      <p:grpSpPr>
        <a:xfrm>
          <a:off x="0" y="0"/>
          <a:ext cx="0" cy="0"/>
          <a:chOff x="0" y="0"/>
          <a:chExt cx="0" cy="0"/>
        </a:xfrm>
      </p:grpSpPr>
      <p:sp>
        <p:nvSpPr>
          <p:cNvPr id="21" name="grey box">
            <a:extLst>
              <a:ext uri="{FF2B5EF4-FFF2-40B4-BE49-F238E27FC236}">
                <a16:creationId xmlns:a16="http://schemas.microsoft.com/office/drawing/2014/main" id="{F9756E41-F116-3E49-9C17-49D68C7EA8F4}"/>
              </a:ext>
            </a:extLst>
          </p:cNvPr>
          <p:cNvSpPr/>
          <p:nvPr userDrawn="1"/>
        </p:nvSpPr>
        <p:spPr>
          <a:xfrm>
            <a:off x="6098069" y="0"/>
            <a:ext cx="6093931" cy="6858000"/>
          </a:xfrm>
          <a:prstGeom prst="rect">
            <a:avLst/>
          </a:prstGeom>
          <a:solidFill>
            <a:srgbClr val="2C9ED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grpSp>
        <p:nvGrpSpPr>
          <p:cNvPr id="11" name="Group 10">
            <a:extLst>
              <a:ext uri="{FF2B5EF4-FFF2-40B4-BE49-F238E27FC236}">
                <a16:creationId xmlns:a16="http://schemas.microsoft.com/office/drawing/2014/main" id="{32BC42CD-7906-6A4D-93C6-A9904E69CA44}"/>
              </a:ext>
            </a:extLst>
          </p:cNvPr>
          <p:cNvGrpSpPr/>
          <p:nvPr userDrawn="1"/>
        </p:nvGrpSpPr>
        <p:grpSpPr>
          <a:xfrm>
            <a:off x="0" y="6242016"/>
            <a:ext cx="12192000" cy="637498"/>
            <a:chOff x="0" y="6220502"/>
            <a:chExt cx="9144000" cy="637498"/>
          </a:xfrm>
        </p:grpSpPr>
        <p:sp>
          <p:nvSpPr>
            <p:cNvPr id="13" name="Rectangle 12">
              <a:extLst>
                <a:ext uri="{FF2B5EF4-FFF2-40B4-BE49-F238E27FC236}">
                  <a16:creationId xmlns:a16="http://schemas.microsoft.com/office/drawing/2014/main" id="{831BBD1C-42DD-2B4D-8247-369BFA6F68FB}"/>
                </a:ext>
              </a:extLst>
            </p:cNvPr>
            <p:cNvSpPr/>
            <p:nvPr userDrawn="1"/>
          </p:nvSpPr>
          <p:spPr>
            <a:xfrm>
              <a:off x="0" y="6220502"/>
              <a:ext cx="9144000" cy="130601"/>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4" name="Rectangle 13">
              <a:extLst>
                <a:ext uri="{FF2B5EF4-FFF2-40B4-BE49-F238E27FC236}">
                  <a16:creationId xmlns:a16="http://schemas.microsoft.com/office/drawing/2014/main" id="{F97C8E63-2AE0-7941-9205-AA818AB610C7}"/>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4" name="Content Placeholder 3"/>
          <p:cNvSpPr>
            <a:spLocks noGrp="1"/>
          </p:cNvSpPr>
          <p:nvPr userDrawn="1">
            <p:ph sz="half" idx="2" hasCustomPrompt="1"/>
          </p:nvPr>
        </p:nvSpPr>
        <p:spPr>
          <a:xfrm>
            <a:off x="0" y="0"/>
            <a:ext cx="6099048" cy="6242016"/>
          </a:xfrm>
          <a:noFill/>
        </p:spPr>
        <p:txBody>
          <a:bodyPr lIns="228600" tIns="228600" rIns="228600" bIns="228600"/>
          <a:lstStyle>
            <a:lvl1pPr marL="0" indent="0">
              <a:buNone/>
              <a:defRPr/>
            </a:lvl1pPr>
          </a:lstStyle>
          <a:p>
            <a:pPr lvl="0"/>
            <a:r>
              <a:rPr lang="en-US" dirty="0"/>
              <a:t>Click on an icon below to add a table, graph, SmartArt object, or picture.</a:t>
            </a:r>
          </a:p>
        </p:txBody>
      </p:sp>
      <p:sp>
        <p:nvSpPr>
          <p:cNvPr id="3" name="Slide Number Placeholder 2">
            <a:extLst>
              <a:ext uri="{FF2B5EF4-FFF2-40B4-BE49-F238E27FC236}">
                <a16:creationId xmlns:a16="http://schemas.microsoft.com/office/drawing/2014/main" id="{00224664-29C8-434F-915D-833F29D79ADB}"/>
              </a:ext>
            </a:extLst>
          </p:cNvPr>
          <p:cNvSpPr>
            <a:spLocks noGrp="1"/>
          </p:cNvSpPr>
          <p:nvPr>
            <p:ph type="sldNum" sz="quarter" idx="14"/>
          </p:nvPr>
        </p:nvSpPr>
        <p:spPr/>
        <p:txBody>
          <a:bodyPr/>
          <a:lstStyle/>
          <a:p>
            <a:fld id="{58AE716E-68DD-2249-A7FA-8AEF0B14DF81}" type="slidenum">
              <a:rPr lang="en-US" smtClean="0"/>
              <a:pPr/>
              <a:t>‹#›</a:t>
            </a:fld>
            <a:endParaRPr lang="en-US" dirty="0"/>
          </a:p>
        </p:txBody>
      </p:sp>
      <p:sp>
        <p:nvSpPr>
          <p:cNvPr id="12" name="Rectangle 11">
            <a:extLst>
              <a:ext uri="{FF2B5EF4-FFF2-40B4-BE49-F238E27FC236}">
                <a16:creationId xmlns:a16="http://schemas.microsoft.com/office/drawing/2014/main" id="{0DA4C9DB-0D9F-9448-A75A-0A0DE6C215D5}"/>
              </a:ext>
            </a:extLst>
          </p:cNvPr>
          <p:cNvSpPr/>
          <p:nvPr userDrawn="1"/>
        </p:nvSpPr>
        <p:spPr>
          <a:xfrm>
            <a:off x="6096000" y="6218925"/>
            <a:ext cx="6096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6" name="Text Placeholder 9">
            <a:extLst>
              <a:ext uri="{FF2B5EF4-FFF2-40B4-BE49-F238E27FC236}">
                <a16:creationId xmlns:a16="http://schemas.microsoft.com/office/drawing/2014/main" id="{759D2715-D0F6-BD45-BA81-372108EF4936}"/>
              </a:ext>
            </a:extLst>
          </p:cNvPr>
          <p:cNvSpPr>
            <a:spLocks noGrp="1"/>
          </p:cNvSpPr>
          <p:nvPr>
            <p:ph type="body" sz="quarter" idx="15"/>
          </p:nvPr>
        </p:nvSpPr>
        <p:spPr>
          <a:xfrm>
            <a:off x="6521636" y="969275"/>
            <a:ext cx="5257800" cy="5107869"/>
          </a:xfrm>
          <a:noFill/>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a:extLst>
              <a:ext uri="{FF2B5EF4-FFF2-40B4-BE49-F238E27FC236}">
                <a16:creationId xmlns:a16="http://schemas.microsoft.com/office/drawing/2014/main" id="{033D62F8-7754-154B-8C7D-DF2AB0082BB4}"/>
              </a:ext>
            </a:extLst>
          </p:cNvPr>
          <p:cNvSpPr>
            <a:spLocks noGrp="1"/>
          </p:cNvSpPr>
          <p:nvPr>
            <p:ph type="title" hasCustomPrompt="1"/>
          </p:nvPr>
        </p:nvSpPr>
        <p:spPr>
          <a:xfrm>
            <a:off x="6513087" y="35780"/>
            <a:ext cx="5249251" cy="518012"/>
          </a:xfrm>
        </p:spPr>
        <p:txBody>
          <a:bodyPr/>
          <a:lstStyle>
            <a:lvl1pPr>
              <a:defRPr>
                <a:solidFill>
                  <a:schemeClr val="tx1"/>
                </a:solidFill>
              </a:defRPr>
            </a:lvl1pPr>
          </a:lstStyle>
          <a:p>
            <a:r>
              <a:rPr lang="en-US" dirty="0"/>
              <a:t>Photo Left</a:t>
            </a:r>
          </a:p>
        </p:txBody>
      </p:sp>
      <p:pic>
        <p:nvPicPr>
          <p:cNvPr id="24" name="Picture 23" descr="A picture containing drawing&#10;&#10;Description automatically generated">
            <a:extLst>
              <a:ext uri="{FF2B5EF4-FFF2-40B4-BE49-F238E27FC236}">
                <a16:creationId xmlns:a16="http://schemas.microsoft.com/office/drawing/2014/main" id="{5FC37F2C-A87F-B746-9223-2C1EC3A34A8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36599183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Full-bleed photo">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12192000" cy="6858000"/>
          </a:xfrm>
        </p:spPr>
        <p:txBody>
          <a:bodyPr/>
          <a:lstStyle>
            <a:lvl1pPr marL="0" indent="0">
              <a:buNone/>
              <a:defRPr/>
            </a:lvl1pPr>
          </a:lstStyle>
          <a:p>
            <a:r>
              <a:rPr lang="en-US" dirty="0"/>
              <a:t>Full-Bleed Photo layout. Click on the icon at the center of the slide to add a picture.</a:t>
            </a:r>
          </a:p>
        </p:txBody>
      </p:sp>
      <p:sp>
        <p:nvSpPr>
          <p:cNvPr id="2" name="Title 1"/>
          <p:cNvSpPr>
            <a:spLocks noGrp="1"/>
          </p:cNvSpPr>
          <p:nvPr>
            <p:ph type="title" hasCustomPrompt="1"/>
          </p:nvPr>
        </p:nvSpPr>
        <p:spPr>
          <a:xfrm>
            <a:off x="0" y="-1208580"/>
            <a:ext cx="11338560" cy="1107996"/>
          </a:xfrm>
          <a:prstGeom prst="rect">
            <a:avLst/>
          </a:prstGeom>
        </p:spPr>
        <p:txBody>
          <a:bodyPr>
            <a:spAutoFit/>
          </a:bodyPr>
          <a:lstStyle>
            <a:lvl1pPr>
              <a:defRPr kumimoji="0" lang="en-US" sz="2400" b="0" i="0" u="none" strike="noStrike" kern="1200" cap="none" spc="0" normalizeH="0" baseline="0" noProof="0" smtClean="0">
                <a:ln>
                  <a:noFill/>
                </a:ln>
                <a:solidFill>
                  <a:srgbClr val="595959"/>
                </a:solidFill>
                <a:effectLst/>
                <a:uLnTx/>
                <a:uFillTx/>
                <a:cs typeface="Calibri"/>
              </a:defRPr>
            </a:lvl1pPr>
          </a:lstStyle>
          <a:p>
            <a:r>
              <a:rPr kumimoji="0" lang="en-US" sz="2400" b="0" i="0" u="none" strike="noStrike" kern="1200" cap="none" spc="0" normalizeH="0" baseline="0" noProof="0" dirty="0">
                <a:ln>
                  <a:noFill/>
                </a:ln>
                <a:solidFill>
                  <a:srgbClr val="595959"/>
                </a:solidFill>
                <a:effectLst/>
                <a:uLnTx/>
                <a:uFillTx/>
                <a:latin typeface="+mj-lt"/>
                <a:cs typeface="Calibri"/>
              </a:rPr>
              <a:t>Slide Title Placeholder. </a:t>
            </a:r>
            <a:br>
              <a:rPr kumimoji="0" lang="en-US" sz="2400" b="0" i="0" u="none" strike="noStrike" kern="1200" cap="none" spc="0" normalizeH="0" baseline="0" noProof="0" dirty="0">
                <a:ln>
                  <a:noFill/>
                </a:ln>
                <a:solidFill>
                  <a:srgbClr val="595959"/>
                </a:solidFill>
                <a:effectLst/>
                <a:uLnTx/>
                <a:uFillTx/>
                <a:latin typeface="+mj-lt"/>
                <a:cs typeface="Calibri"/>
              </a:rPr>
            </a:br>
            <a:r>
              <a:rPr kumimoji="0" lang="en-US" sz="2400" b="0" i="0" u="none" strike="noStrike" kern="1200" cap="none" spc="0" normalizeH="0" baseline="0" noProof="0" dirty="0">
                <a:ln>
                  <a:noFill/>
                </a:ln>
                <a:solidFill>
                  <a:srgbClr val="595959"/>
                </a:solidFill>
                <a:effectLst/>
                <a:uLnTx/>
                <a:uFillTx/>
                <a:latin typeface="+mj-lt"/>
                <a:cs typeface="Calibri"/>
              </a:rPr>
              <a:t>This slide title will not appear in slide presentations. It fulfills the Section 508 requirement that every slide has a unique slide title.</a:t>
            </a:r>
            <a:endParaRPr lang="en-US" dirty="0"/>
          </a:p>
        </p:txBody>
      </p:sp>
    </p:spTree>
    <p:extLst>
      <p:ext uri="{BB962C8B-B14F-4D97-AF65-F5344CB8AC3E}">
        <p14:creationId xmlns:p14="http://schemas.microsoft.com/office/powerpoint/2010/main" val="24329688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656E5A0-0247-1E47-BEE1-6D5715DD596F}"/>
              </a:ext>
            </a:extLst>
          </p:cNvPr>
          <p:cNvSpPr>
            <a:spLocks noGrp="1"/>
          </p:cNvSpPr>
          <p:nvPr>
            <p:ph type="sldNum" sz="quarter" idx="14"/>
          </p:nvPr>
        </p:nvSpPr>
        <p:spPr/>
        <p:txBody>
          <a:bodyPr/>
          <a:lstStyle/>
          <a:p>
            <a:fld id="{58AE716E-68DD-2249-A7FA-8AEF0B14DF81}" type="slidenum">
              <a:rPr lang="en-US" smtClean="0"/>
              <a:pPr/>
              <a:t>‹#›</a:t>
            </a:fld>
            <a:endParaRPr lang="en-US" dirty="0"/>
          </a:p>
        </p:txBody>
      </p:sp>
      <p:sp>
        <p:nvSpPr>
          <p:cNvPr id="5" name="Title 4">
            <a:extLst>
              <a:ext uri="{FF2B5EF4-FFF2-40B4-BE49-F238E27FC236}">
                <a16:creationId xmlns:a16="http://schemas.microsoft.com/office/drawing/2014/main" id="{045BA458-90C4-F74B-AE2A-4AF25227E417}"/>
              </a:ext>
            </a:extLst>
          </p:cNvPr>
          <p:cNvSpPr>
            <a:spLocks noGrp="1"/>
          </p:cNvSpPr>
          <p:nvPr>
            <p:ph type="title" hasCustomPrompt="1"/>
          </p:nvPr>
        </p:nvSpPr>
        <p:spPr>
          <a:xfrm>
            <a:off x="426230" y="65597"/>
            <a:ext cx="11369529" cy="518012"/>
          </a:xfrm>
        </p:spPr>
        <p:txBody>
          <a:bodyPr/>
          <a:lstStyle/>
          <a:p>
            <a:r>
              <a:rPr lang="en-US" dirty="0"/>
              <a:t>References</a:t>
            </a:r>
          </a:p>
        </p:txBody>
      </p:sp>
      <p:sp>
        <p:nvSpPr>
          <p:cNvPr id="13" name="Content">
            <a:extLst>
              <a:ext uri="{FF2B5EF4-FFF2-40B4-BE49-F238E27FC236}">
                <a16:creationId xmlns:a16="http://schemas.microsoft.com/office/drawing/2014/main" id="{EECC0F94-EA13-EC4B-8223-4326E5F5AC8C}"/>
              </a:ext>
            </a:extLst>
          </p:cNvPr>
          <p:cNvSpPr>
            <a:spLocks noGrp="1"/>
          </p:cNvSpPr>
          <p:nvPr>
            <p:ph type="body" sz="quarter" idx="13" hasCustomPrompt="1"/>
          </p:nvPr>
        </p:nvSpPr>
        <p:spPr>
          <a:xfrm>
            <a:off x="457200" y="1143001"/>
            <a:ext cx="11338560" cy="4581939"/>
          </a:xfrm>
        </p:spPr>
        <p:txBody>
          <a:bodyPr>
            <a:noAutofit/>
          </a:bodyPr>
          <a:lstStyle>
            <a:lvl1pPr marL="457200" indent="-457200">
              <a:lnSpc>
                <a:spcPct val="100000"/>
              </a:lnSpc>
              <a:spcBef>
                <a:spcPts val="1800"/>
              </a:spcBef>
              <a:buNone/>
              <a:defRPr sz="1800" i="0" baseline="0">
                <a:solidFill>
                  <a:schemeClr val="tx1"/>
                </a:solidFill>
              </a:defRPr>
            </a:lvl1pPr>
            <a:lvl2pPr>
              <a:defRPr sz="1800"/>
            </a:lvl2pPr>
            <a:lvl3pPr>
              <a:defRPr sz="1800"/>
            </a:lvl3pPr>
            <a:lvl4pPr>
              <a:defRPr sz="1800"/>
            </a:lvl4pPr>
            <a:lvl5pPr>
              <a:defRPr sz="1800"/>
            </a:lvl5pPr>
          </a:lstStyle>
          <a:p>
            <a:pPr marL="457200"/>
            <a:r>
              <a:rPr lang="en-US" dirty="0"/>
              <a:t>References are 18 point with a 0.5” hanging indent and follow APA 6th Edition guidelines.</a:t>
            </a:r>
          </a:p>
          <a:p>
            <a:pPr marL="457200"/>
            <a:r>
              <a:rPr lang="en-US" dirty="0" err="1"/>
              <a:t>Hanushek</a:t>
            </a:r>
            <a:r>
              <a:rPr lang="en-US" dirty="0"/>
              <a:t>, E. A., &amp; Haycock, K. (2010). An effective teacher in every classroom: A lofty goal, but how to do it? </a:t>
            </a:r>
            <a:r>
              <a:rPr lang="en-US" i="1" dirty="0"/>
              <a:t>Education Next, 10</a:t>
            </a:r>
            <a:r>
              <a:rPr lang="en-US" dirty="0"/>
              <a:t>(3), 47–52.</a:t>
            </a:r>
          </a:p>
          <a:p>
            <a:pPr marL="457200"/>
            <a:r>
              <a:rPr lang="en-US" dirty="0" err="1"/>
              <a:t>Hanushek</a:t>
            </a:r>
            <a:r>
              <a:rPr lang="en-US" dirty="0"/>
              <a:t>, E. A., &amp; </a:t>
            </a:r>
            <a:r>
              <a:rPr lang="en-US" dirty="0" err="1"/>
              <a:t>Rivkin</a:t>
            </a:r>
            <a:r>
              <a:rPr lang="en-US" dirty="0"/>
              <a:t>, S. G. (2010). Generalizations about using value-added measures of teacher quality. </a:t>
            </a:r>
            <a:r>
              <a:rPr lang="en-US" i="1" dirty="0"/>
              <a:t>American Economic Review, 100</a:t>
            </a:r>
            <a:r>
              <a:rPr lang="en-US" dirty="0"/>
              <a:t>(2), 267–271.</a:t>
            </a:r>
          </a:p>
          <a:p>
            <a:pPr marL="457200"/>
            <a:r>
              <a:rPr lang="en-US" dirty="0"/>
              <a:t>Kane, T. J., &amp; </a:t>
            </a:r>
            <a:r>
              <a:rPr lang="en-US" dirty="0" err="1"/>
              <a:t>Staiger</a:t>
            </a:r>
            <a:r>
              <a:rPr lang="en-US" dirty="0"/>
              <a:t>, D. O. (2008). </a:t>
            </a:r>
            <a:r>
              <a:rPr lang="en-US" i="1" dirty="0"/>
              <a:t>Estimating teacher impacts on student achievement: An experimental evaluation </a:t>
            </a:r>
            <a:r>
              <a:rPr lang="en-US" dirty="0"/>
              <a:t>(NBER Working Paper No. 14607). Cambridge, MA: National Bureau of Economic Research.</a:t>
            </a:r>
          </a:p>
          <a:p>
            <a:pPr marL="457200"/>
            <a:r>
              <a:rPr lang="en-US" dirty="0"/>
              <a:t>Rothstein, J. (2010). Teacher quality in educational production: Tracking, decay, and student achievement. </a:t>
            </a:r>
            <a:r>
              <a:rPr lang="en-US" i="1" dirty="0"/>
              <a:t>Quarterly Journal of Economics, 125</a:t>
            </a:r>
            <a:r>
              <a:rPr lang="en-US" dirty="0"/>
              <a:t>(1), 175–214.</a:t>
            </a:r>
          </a:p>
        </p:txBody>
      </p:sp>
    </p:spTree>
    <p:extLst>
      <p:ext uri="{BB962C8B-B14F-4D97-AF65-F5344CB8AC3E}">
        <p14:creationId xmlns:p14="http://schemas.microsoft.com/office/powerpoint/2010/main" val="34160237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eet the Presenter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C801853-5F98-A64F-94B9-5FC1DA6C5768}"/>
              </a:ext>
            </a:extLst>
          </p:cNvPr>
          <p:cNvSpPr>
            <a:spLocks noGrp="1"/>
          </p:cNvSpPr>
          <p:nvPr>
            <p:ph type="sldNum" sz="quarter" idx="33"/>
          </p:nvPr>
        </p:nvSpPr>
        <p:spPr/>
        <p:txBody>
          <a:bodyPr/>
          <a:lstStyle/>
          <a:p>
            <a:fld id="{58AE716E-68DD-2249-A7FA-8AEF0B14DF81}" type="slidenum">
              <a:rPr lang="en-US" smtClean="0"/>
              <a:pPr/>
              <a:t>‹#›</a:t>
            </a:fld>
            <a:endParaRPr lang="en-US" dirty="0"/>
          </a:p>
        </p:txBody>
      </p:sp>
      <p:sp>
        <p:nvSpPr>
          <p:cNvPr id="18" name="Title 17">
            <a:extLst>
              <a:ext uri="{FF2B5EF4-FFF2-40B4-BE49-F238E27FC236}">
                <a16:creationId xmlns:a16="http://schemas.microsoft.com/office/drawing/2014/main" id="{EBB20CCD-36EB-5947-A8B4-F9D8003CD118}"/>
              </a:ext>
            </a:extLst>
          </p:cNvPr>
          <p:cNvSpPr>
            <a:spLocks noGrp="1"/>
          </p:cNvSpPr>
          <p:nvPr>
            <p:ph type="title" hasCustomPrompt="1"/>
          </p:nvPr>
        </p:nvSpPr>
        <p:spPr>
          <a:xfrm>
            <a:off x="426230" y="65597"/>
            <a:ext cx="11369529" cy="518012"/>
          </a:xfrm>
        </p:spPr>
        <p:txBody>
          <a:bodyPr/>
          <a:lstStyle/>
          <a:p>
            <a:r>
              <a:rPr lang="en-US" dirty="0"/>
              <a:t>Meet the Presenters Layout</a:t>
            </a:r>
          </a:p>
        </p:txBody>
      </p:sp>
      <p:sp>
        <p:nvSpPr>
          <p:cNvPr id="19" name="Picture Placeholder 1">
            <a:extLst>
              <a:ext uri="{FF2B5EF4-FFF2-40B4-BE49-F238E27FC236}">
                <a16:creationId xmlns:a16="http://schemas.microsoft.com/office/drawing/2014/main" id="{59F27B0B-19D0-ED42-A1C8-8D707A8FAAE7}"/>
              </a:ext>
            </a:extLst>
          </p:cNvPr>
          <p:cNvSpPr>
            <a:spLocks noGrp="1"/>
          </p:cNvSpPr>
          <p:nvPr>
            <p:ph type="pic" sz="quarter" idx="15" hasCustomPrompt="1"/>
          </p:nvPr>
        </p:nvSpPr>
        <p:spPr>
          <a:xfrm>
            <a:off x="45720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0" name="Name 1">
            <a:extLst>
              <a:ext uri="{FF2B5EF4-FFF2-40B4-BE49-F238E27FC236}">
                <a16:creationId xmlns:a16="http://schemas.microsoft.com/office/drawing/2014/main" id="{FB8185D5-85F8-B141-8CD8-7F3E19F97A19}"/>
              </a:ext>
            </a:extLst>
          </p:cNvPr>
          <p:cNvSpPr>
            <a:spLocks noGrp="1"/>
          </p:cNvSpPr>
          <p:nvPr>
            <p:ph type="body" sz="quarter" idx="19" hasCustomPrompt="1"/>
          </p:nvPr>
        </p:nvSpPr>
        <p:spPr>
          <a:xfrm>
            <a:off x="45720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First Presenter</a:t>
            </a:r>
          </a:p>
        </p:txBody>
      </p:sp>
      <p:sp>
        <p:nvSpPr>
          <p:cNvPr id="21" name="Bio 1">
            <a:extLst>
              <a:ext uri="{FF2B5EF4-FFF2-40B4-BE49-F238E27FC236}">
                <a16:creationId xmlns:a16="http://schemas.microsoft.com/office/drawing/2014/main" id="{876F3BEF-6E09-C249-A002-DF6E1E49646C}"/>
              </a:ext>
            </a:extLst>
          </p:cNvPr>
          <p:cNvSpPr>
            <a:spLocks noGrp="1"/>
          </p:cNvSpPr>
          <p:nvPr>
            <p:ph type="body" sz="quarter" idx="23" hasCustomPrompt="1"/>
          </p:nvPr>
        </p:nvSpPr>
        <p:spPr>
          <a:xfrm>
            <a:off x="45720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2" name="Picture Placeholder 1">
            <a:extLst>
              <a:ext uri="{FF2B5EF4-FFF2-40B4-BE49-F238E27FC236}">
                <a16:creationId xmlns:a16="http://schemas.microsoft.com/office/drawing/2014/main" id="{F9D865F7-3E95-6B49-AC42-168166E3D8DB}"/>
              </a:ext>
            </a:extLst>
          </p:cNvPr>
          <p:cNvSpPr>
            <a:spLocks noGrp="1"/>
          </p:cNvSpPr>
          <p:nvPr>
            <p:ph type="pic" sz="quarter" idx="24" hasCustomPrompt="1"/>
          </p:nvPr>
        </p:nvSpPr>
        <p:spPr>
          <a:xfrm>
            <a:off x="283464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3" name="Name 1">
            <a:extLst>
              <a:ext uri="{FF2B5EF4-FFF2-40B4-BE49-F238E27FC236}">
                <a16:creationId xmlns:a16="http://schemas.microsoft.com/office/drawing/2014/main" id="{6A97F58F-0EC3-AA43-B5BD-B23C9CE540A2}"/>
              </a:ext>
            </a:extLst>
          </p:cNvPr>
          <p:cNvSpPr>
            <a:spLocks noGrp="1"/>
          </p:cNvSpPr>
          <p:nvPr>
            <p:ph type="body" sz="quarter" idx="25" hasCustomPrompt="1"/>
          </p:nvPr>
        </p:nvSpPr>
        <p:spPr>
          <a:xfrm>
            <a:off x="283464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Second Presenter</a:t>
            </a:r>
          </a:p>
        </p:txBody>
      </p:sp>
      <p:sp>
        <p:nvSpPr>
          <p:cNvPr id="24" name="Bio 1">
            <a:extLst>
              <a:ext uri="{FF2B5EF4-FFF2-40B4-BE49-F238E27FC236}">
                <a16:creationId xmlns:a16="http://schemas.microsoft.com/office/drawing/2014/main" id="{DEC511A4-493A-094C-832F-1ED3171561F8}"/>
              </a:ext>
            </a:extLst>
          </p:cNvPr>
          <p:cNvSpPr>
            <a:spLocks noGrp="1"/>
          </p:cNvSpPr>
          <p:nvPr>
            <p:ph type="body" sz="quarter" idx="26" hasCustomPrompt="1"/>
          </p:nvPr>
        </p:nvSpPr>
        <p:spPr>
          <a:xfrm>
            <a:off x="283464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5" name="Picture Placeholder 1">
            <a:extLst>
              <a:ext uri="{FF2B5EF4-FFF2-40B4-BE49-F238E27FC236}">
                <a16:creationId xmlns:a16="http://schemas.microsoft.com/office/drawing/2014/main" id="{1093D38B-45A9-094C-ADEC-3C1F7CAEC570}"/>
              </a:ext>
            </a:extLst>
          </p:cNvPr>
          <p:cNvSpPr>
            <a:spLocks noGrp="1"/>
          </p:cNvSpPr>
          <p:nvPr>
            <p:ph type="pic" sz="quarter" idx="27" hasCustomPrompt="1"/>
          </p:nvPr>
        </p:nvSpPr>
        <p:spPr>
          <a:xfrm>
            <a:off x="521208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6" name="Name 1">
            <a:extLst>
              <a:ext uri="{FF2B5EF4-FFF2-40B4-BE49-F238E27FC236}">
                <a16:creationId xmlns:a16="http://schemas.microsoft.com/office/drawing/2014/main" id="{1A59E0A0-619E-A241-94E1-03AB7FE02142}"/>
              </a:ext>
            </a:extLst>
          </p:cNvPr>
          <p:cNvSpPr>
            <a:spLocks noGrp="1"/>
          </p:cNvSpPr>
          <p:nvPr>
            <p:ph type="body" sz="quarter" idx="28" hasCustomPrompt="1"/>
          </p:nvPr>
        </p:nvSpPr>
        <p:spPr>
          <a:xfrm>
            <a:off x="521208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Third Presenter</a:t>
            </a:r>
          </a:p>
        </p:txBody>
      </p:sp>
      <p:sp>
        <p:nvSpPr>
          <p:cNvPr id="27" name="Bio 1">
            <a:extLst>
              <a:ext uri="{FF2B5EF4-FFF2-40B4-BE49-F238E27FC236}">
                <a16:creationId xmlns:a16="http://schemas.microsoft.com/office/drawing/2014/main" id="{57EFC205-A3AE-7F47-9D63-281871B711D3}"/>
              </a:ext>
            </a:extLst>
          </p:cNvPr>
          <p:cNvSpPr>
            <a:spLocks noGrp="1"/>
          </p:cNvSpPr>
          <p:nvPr>
            <p:ph type="body" sz="quarter" idx="29" hasCustomPrompt="1"/>
          </p:nvPr>
        </p:nvSpPr>
        <p:spPr>
          <a:xfrm>
            <a:off x="521208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8" name="Picture Placeholder 1">
            <a:extLst>
              <a:ext uri="{FF2B5EF4-FFF2-40B4-BE49-F238E27FC236}">
                <a16:creationId xmlns:a16="http://schemas.microsoft.com/office/drawing/2014/main" id="{56A5157D-929D-3A41-B4F6-3665CCC05226}"/>
              </a:ext>
            </a:extLst>
          </p:cNvPr>
          <p:cNvSpPr>
            <a:spLocks noGrp="1"/>
          </p:cNvSpPr>
          <p:nvPr>
            <p:ph type="pic" sz="quarter" idx="30" hasCustomPrompt="1"/>
          </p:nvPr>
        </p:nvSpPr>
        <p:spPr>
          <a:xfrm>
            <a:off x="758952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9" name="Name 1">
            <a:extLst>
              <a:ext uri="{FF2B5EF4-FFF2-40B4-BE49-F238E27FC236}">
                <a16:creationId xmlns:a16="http://schemas.microsoft.com/office/drawing/2014/main" id="{1489E190-8250-DA40-BF8F-EF50F5F4ACB9}"/>
              </a:ext>
            </a:extLst>
          </p:cNvPr>
          <p:cNvSpPr>
            <a:spLocks noGrp="1"/>
          </p:cNvSpPr>
          <p:nvPr>
            <p:ph type="body" sz="quarter" idx="31" hasCustomPrompt="1"/>
          </p:nvPr>
        </p:nvSpPr>
        <p:spPr>
          <a:xfrm>
            <a:off x="758952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Fourth Presenter</a:t>
            </a:r>
          </a:p>
        </p:txBody>
      </p:sp>
      <p:sp>
        <p:nvSpPr>
          <p:cNvPr id="30" name="Bio 1">
            <a:extLst>
              <a:ext uri="{FF2B5EF4-FFF2-40B4-BE49-F238E27FC236}">
                <a16:creationId xmlns:a16="http://schemas.microsoft.com/office/drawing/2014/main" id="{1992FB70-EC01-164E-8BF2-7CA9DE1248CC}"/>
              </a:ext>
            </a:extLst>
          </p:cNvPr>
          <p:cNvSpPr>
            <a:spLocks noGrp="1"/>
          </p:cNvSpPr>
          <p:nvPr>
            <p:ph type="body" sz="quarter" idx="32" hasCustomPrompt="1"/>
          </p:nvPr>
        </p:nvSpPr>
        <p:spPr>
          <a:xfrm>
            <a:off x="758952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31" name="Picture Placeholder 1">
            <a:extLst>
              <a:ext uri="{FF2B5EF4-FFF2-40B4-BE49-F238E27FC236}">
                <a16:creationId xmlns:a16="http://schemas.microsoft.com/office/drawing/2014/main" id="{C1EDC8A2-D757-0043-ACFF-F1CEC2629855}"/>
              </a:ext>
            </a:extLst>
          </p:cNvPr>
          <p:cNvSpPr>
            <a:spLocks noGrp="1"/>
          </p:cNvSpPr>
          <p:nvPr>
            <p:ph type="pic" sz="quarter" idx="34" hasCustomPrompt="1"/>
          </p:nvPr>
        </p:nvSpPr>
        <p:spPr>
          <a:xfrm>
            <a:off x="996696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32" name="Name 1">
            <a:extLst>
              <a:ext uri="{FF2B5EF4-FFF2-40B4-BE49-F238E27FC236}">
                <a16:creationId xmlns:a16="http://schemas.microsoft.com/office/drawing/2014/main" id="{CC062424-8C1B-A84B-8B01-96EAC2834AE3}"/>
              </a:ext>
            </a:extLst>
          </p:cNvPr>
          <p:cNvSpPr>
            <a:spLocks noGrp="1"/>
          </p:cNvSpPr>
          <p:nvPr>
            <p:ph type="body" sz="quarter" idx="35" hasCustomPrompt="1"/>
          </p:nvPr>
        </p:nvSpPr>
        <p:spPr>
          <a:xfrm>
            <a:off x="996696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Fifth Presenter</a:t>
            </a:r>
          </a:p>
        </p:txBody>
      </p:sp>
      <p:sp>
        <p:nvSpPr>
          <p:cNvPr id="33" name="Bio 1">
            <a:extLst>
              <a:ext uri="{FF2B5EF4-FFF2-40B4-BE49-F238E27FC236}">
                <a16:creationId xmlns:a16="http://schemas.microsoft.com/office/drawing/2014/main" id="{26AAFE06-5B45-F549-9365-E082708DB908}"/>
              </a:ext>
            </a:extLst>
          </p:cNvPr>
          <p:cNvSpPr>
            <a:spLocks noGrp="1"/>
          </p:cNvSpPr>
          <p:nvPr>
            <p:ph type="body" sz="quarter" idx="36" hasCustomPrompt="1"/>
          </p:nvPr>
        </p:nvSpPr>
        <p:spPr>
          <a:xfrm>
            <a:off x="996696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Tree>
    <p:extLst>
      <p:ext uri="{BB962C8B-B14F-4D97-AF65-F5344CB8AC3E}">
        <p14:creationId xmlns:p14="http://schemas.microsoft.com/office/powerpoint/2010/main" val="22801444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E2F76D06-8FC6-4C49-9095-92ACE54CA785}"/>
              </a:ext>
            </a:extLst>
          </p:cNvPr>
          <p:cNvGrpSpPr/>
          <p:nvPr userDrawn="1"/>
        </p:nvGrpSpPr>
        <p:grpSpPr>
          <a:xfrm>
            <a:off x="0" y="1"/>
            <a:ext cx="12192000" cy="6383743"/>
            <a:chOff x="1" y="-654979"/>
            <a:chExt cx="9144000" cy="7029646"/>
          </a:xfrm>
        </p:grpSpPr>
        <p:grpSp>
          <p:nvGrpSpPr>
            <p:cNvPr id="29" name="Group 28">
              <a:extLst>
                <a:ext uri="{FF2B5EF4-FFF2-40B4-BE49-F238E27FC236}">
                  <a16:creationId xmlns:a16="http://schemas.microsoft.com/office/drawing/2014/main" id="{293FDE48-75E5-3C4A-B3BC-7BADCD81C319}"/>
                </a:ext>
              </a:extLst>
            </p:cNvPr>
            <p:cNvGrpSpPr/>
            <p:nvPr/>
          </p:nvGrpSpPr>
          <p:grpSpPr>
            <a:xfrm>
              <a:off x="7514903" y="2194560"/>
              <a:ext cx="1376891" cy="1327213"/>
              <a:chOff x="7040708" y="1972456"/>
              <a:chExt cx="1490472" cy="1787106"/>
            </a:xfrm>
          </p:grpSpPr>
          <p:sp>
            <p:nvSpPr>
              <p:cNvPr id="32" name="TextBox 31">
                <a:extLst>
                  <a:ext uri="{FF2B5EF4-FFF2-40B4-BE49-F238E27FC236}">
                    <a16:creationId xmlns:a16="http://schemas.microsoft.com/office/drawing/2014/main" id="{091B6F72-6A3B-AF44-B29E-4D26C42404F0}"/>
                  </a:ext>
                </a:extLst>
              </p:cNvPr>
              <p:cNvSpPr txBox="1"/>
              <p:nvPr/>
            </p:nvSpPr>
            <p:spPr>
              <a:xfrm>
                <a:off x="7785918" y="2666546"/>
                <a:ext cx="53"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33" name="Straight Connector 32">
                <a:extLst>
                  <a:ext uri="{FF2B5EF4-FFF2-40B4-BE49-F238E27FC236}">
                    <a16:creationId xmlns:a16="http://schemas.microsoft.com/office/drawing/2014/main" id="{E5FA2E85-C77D-4747-BA68-9EF4D5B06193}"/>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9C97AD53-36BB-2349-94B7-9EEAC04C6127}"/>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30" name="Text Placeholder 56">
              <a:extLst>
                <a:ext uri="{FF2B5EF4-FFF2-40B4-BE49-F238E27FC236}">
                  <a16:creationId xmlns:a16="http://schemas.microsoft.com/office/drawing/2014/main" id="{3D258BAB-1F24-1D4F-AE8C-0EE766EA4D6F}"/>
                </a:ext>
              </a:extLst>
            </p:cNvPr>
            <p:cNvSpPr txBox="1">
              <a:spLocks/>
            </p:cNvSpPr>
            <p:nvPr/>
          </p:nvSpPr>
          <p:spPr>
            <a:xfrm>
              <a:off x="320937" y="6188263"/>
              <a:ext cx="4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31" name="Rectangle 30">
              <a:extLst>
                <a:ext uri="{FF2B5EF4-FFF2-40B4-BE49-F238E27FC236}">
                  <a16:creationId xmlns:a16="http://schemas.microsoft.com/office/drawing/2014/main" id="{35448085-25EC-4C4E-87F6-3FA8E384A3F9}"/>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23" name="Rectangle 22">
            <a:extLst>
              <a:ext uri="{FF2B5EF4-FFF2-40B4-BE49-F238E27FC236}">
                <a16:creationId xmlns:a16="http://schemas.microsoft.com/office/drawing/2014/main" id="{29B29E6C-E18E-2F46-93AB-D50BF118D74F}"/>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 name="Title 1"/>
          <p:cNvSpPr>
            <a:spLocks noGrp="1"/>
          </p:cNvSpPr>
          <p:nvPr userDrawn="1">
            <p:ph type="title" hasCustomPrompt="1"/>
          </p:nvPr>
        </p:nvSpPr>
        <p:spPr>
          <a:xfrm>
            <a:off x="1816608" y="2029259"/>
            <a:ext cx="8558784" cy="521208"/>
          </a:xfrm>
          <a:prstGeom prst="rect">
            <a:avLst/>
          </a:prstGeom>
        </p:spPr>
        <p:txBody>
          <a:bodyPr>
            <a:normAutofit/>
          </a:bodyPr>
          <a:lstStyle>
            <a:lvl1pPr algn="ctr">
              <a:defRPr lang="en-US" sz="2400" b="0" i="0" kern="1200" cap="all" spc="300" baseline="0" dirty="0">
                <a:solidFill>
                  <a:schemeClr val="bg1"/>
                </a:solidFill>
                <a:effectLst/>
                <a:latin typeface="+mj-lt"/>
                <a:ea typeface="Calibri"/>
                <a:cs typeface="Calibri"/>
              </a:defRPr>
            </a:lvl1pPr>
          </a:lstStyle>
          <a:p>
            <a:r>
              <a:rPr lang="en-US" dirty="0"/>
              <a:t>Presenter’s Name</a:t>
            </a:r>
          </a:p>
        </p:txBody>
      </p:sp>
      <p:sp>
        <p:nvSpPr>
          <p:cNvPr id="40" name="Contact Information"/>
          <p:cNvSpPr>
            <a:spLocks noGrp="1"/>
          </p:cNvSpPr>
          <p:nvPr userDrawn="1">
            <p:ph type="body" sz="quarter" idx="11" hasCustomPrompt="1"/>
          </p:nvPr>
        </p:nvSpPr>
        <p:spPr>
          <a:xfrm>
            <a:off x="1811845" y="2606963"/>
            <a:ext cx="8556523" cy="1231786"/>
          </a:xfrm>
        </p:spPr>
        <p:txBody>
          <a:bodyPr>
            <a:noAutofit/>
          </a:bodyPr>
          <a:lstStyle>
            <a:lvl1pPr marL="0" indent="0" algn="ctr">
              <a:lnSpc>
                <a:spcPct val="140000"/>
              </a:lnSpc>
              <a:spcBef>
                <a:spcPts val="0"/>
              </a:spcBef>
              <a:buNone/>
              <a:defRPr sz="1800" cap="none" baseline="0">
                <a:solidFill>
                  <a:schemeClr val="bg1"/>
                </a:solidFill>
                <a:effectLst/>
              </a:defRPr>
            </a:lvl1pPr>
          </a:lstStyle>
          <a:p>
            <a:r>
              <a:rPr lang="en-US" dirty="0"/>
              <a:t>PRESENTER’S JOB TITLE</a:t>
            </a:r>
          </a:p>
          <a:p>
            <a:r>
              <a:rPr lang="en-US" dirty="0"/>
              <a:t>202.403.####</a:t>
            </a:r>
          </a:p>
          <a:p>
            <a:r>
              <a:rPr lang="en-US" dirty="0" err="1"/>
              <a:t>email.address@cambiumassessment.com</a:t>
            </a:r>
            <a:endParaRPr lang="en-US" dirty="0"/>
          </a:p>
        </p:txBody>
      </p:sp>
      <p:sp>
        <p:nvSpPr>
          <p:cNvPr id="4" name="Text Placeholder 3">
            <a:extLst>
              <a:ext uri="{FF2B5EF4-FFF2-40B4-BE49-F238E27FC236}">
                <a16:creationId xmlns:a16="http://schemas.microsoft.com/office/drawing/2014/main" id="{DA82E4A1-C64B-4CF5-BF73-0EF68358BABC}"/>
              </a:ext>
            </a:extLst>
          </p:cNvPr>
          <p:cNvSpPr>
            <a:spLocks noGrp="1"/>
          </p:cNvSpPr>
          <p:nvPr>
            <p:ph type="body" sz="quarter" idx="14" hasCustomPrompt="1"/>
          </p:nvPr>
        </p:nvSpPr>
        <p:spPr>
          <a:xfrm>
            <a:off x="340947" y="6476003"/>
            <a:ext cx="429605" cy="92333"/>
          </a:xfrm>
        </p:spPr>
        <p:txBody>
          <a:bodyPr wrap="none" anchor="b" anchorCtr="0">
            <a:spAutoFit/>
          </a:bodyPr>
          <a:lstStyle>
            <a:lvl1pPr marL="0" indent="0" algn="r">
              <a:lnSpc>
                <a:spcPct val="100000"/>
              </a:lnSpc>
              <a:spcBef>
                <a:spcPts val="0"/>
              </a:spcBef>
              <a:buNone/>
              <a:defRPr sz="600">
                <a:solidFill>
                  <a:schemeClr val="bg1"/>
                </a:solidFill>
              </a:defRPr>
            </a:lvl1pPr>
            <a:lvl2pPr marL="320040" indent="0">
              <a:lnSpc>
                <a:spcPct val="100000"/>
              </a:lnSpc>
              <a:spcBef>
                <a:spcPts val="0"/>
              </a:spcBef>
              <a:buNone/>
              <a:defRPr sz="600"/>
            </a:lvl2pPr>
            <a:lvl3pPr marL="685800" indent="0">
              <a:lnSpc>
                <a:spcPct val="100000"/>
              </a:lnSpc>
              <a:spcBef>
                <a:spcPts val="0"/>
              </a:spcBef>
              <a:buNone/>
              <a:defRPr sz="600"/>
            </a:lvl3pPr>
            <a:lvl4pPr marL="1005840" indent="0">
              <a:lnSpc>
                <a:spcPct val="100000"/>
              </a:lnSpc>
              <a:spcBef>
                <a:spcPts val="0"/>
              </a:spcBef>
              <a:buNone/>
              <a:defRPr sz="600"/>
            </a:lvl4pPr>
            <a:lvl5pPr marL="1325880" indent="0">
              <a:lnSpc>
                <a:spcPct val="100000"/>
              </a:lnSpc>
              <a:spcBef>
                <a:spcPts val="0"/>
              </a:spcBef>
              <a:buNone/>
              <a:defRPr sz="600"/>
            </a:lvl5pPr>
          </a:lstStyle>
          <a:p>
            <a:pPr lvl="0"/>
            <a:r>
              <a:rPr lang="en-US" dirty="0"/>
              <a:t>XXXX_MO/YR</a:t>
            </a:r>
          </a:p>
        </p:txBody>
      </p:sp>
      <p:sp>
        <p:nvSpPr>
          <p:cNvPr id="26" name="Footer Placeholder 7">
            <a:extLst>
              <a:ext uri="{FF2B5EF4-FFF2-40B4-BE49-F238E27FC236}">
                <a16:creationId xmlns:a16="http://schemas.microsoft.com/office/drawing/2014/main" id="{80690CF2-FBBB-554D-B23A-A3E0423F5B17}"/>
              </a:ext>
            </a:extLst>
          </p:cNvPr>
          <p:cNvSpPr>
            <a:spLocks noGrp="1"/>
          </p:cNvSpPr>
          <p:nvPr>
            <p:ph type="ftr" sz="quarter" idx="18"/>
          </p:nvPr>
        </p:nvSpPr>
        <p:spPr>
          <a:xfrm>
            <a:off x="340947" y="6245597"/>
            <a:ext cx="9531699" cy="92333"/>
          </a:xfrm>
          <a:prstGeom prst="rect">
            <a:avLst/>
          </a:prstGeom>
        </p:spPr>
        <p:txBody>
          <a:bodyPr wrap="square" lIns="0" tIns="0" rIns="0" bIns="0">
            <a:spAutoFit/>
          </a:bodyPr>
          <a:lstStyle>
            <a:lvl1pPr>
              <a:defRPr sz="600">
                <a:solidFill>
                  <a:schemeClr val="bg1"/>
                </a:solidFill>
              </a:defRPr>
            </a:lvl1pPr>
          </a:lstStyle>
          <a:p>
            <a:r>
              <a:rPr lang="en-US" spc="-20" dirty="0"/>
              <a:t>Notice of Trademark: “Cambium Assessment, Inc.” is a registered trademark. All other brand, product, or company names are trademarks or registered trademarks of their respective owners.</a:t>
            </a:r>
          </a:p>
        </p:txBody>
      </p:sp>
      <p:sp>
        <p:nvSpPr>
          <p:cNvPr id="16" name="Rectangle 15">
            <a:extLst>
              <a:ext uri="{FF2B5EF4-FFF2-40B4-BE49-F238E27FC236}">
                <a16:creationId xmlns:a16="http://schemas.microsoft.com/office/drawing/2014/main" id="{7E61B2B1-4D7A-EA4B-81CA-1888BC75DDE9}"/>
              </a:ext>
            </a:extLst>
          </p:cNvPr>
          <p:cNvSpPr/>
          <p:nvPr userDrawn="1"/>
        </p:nvSpPr>
        <p:spPr>
          <a:xfrm>
            <a:off x="0" y="5887976"/>
            <a:ext cx="12192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18" name="Picture 17" descr="A picture containing drawing&#10;&#10;Description automatically generated">
            <a:extLst>
              <a:ext uri="{FF2B5EF4-FFF2-40B4-BE49-F238E27FC236}">
                <a16:creationId xmlns:a16="http://schemas.microsoft.com/office/drawing/2014/main" id="{9AB4B2DC-3377-0340-B799-CF12239307E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25845" y="6235407"/>
            <a:ext cx="382005" cy="300453"/>
          </a:xfrm>
          <a:prstGeom prst="rect">
            <a:avLst/>
          </a:prstGeom>
        </p:spPr>
      </p:pic>
    </p:spTree>
    <p:extLst>
      <p:ext uri="{BB962C8B-B14F-4D97-AF65-F5344CB8AC3E}">
        <p14:creationId xmlns:p14="http://schemas.microsoft.com/office/powerpoint/2010/main" val="40083637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8AF50F3-8274-4A32-A389-07F02035926E}"/>
              </a:ext>
            </a:extLst>
          </p:cNvPr>
          <p:cNvSpPr>
            <a:spLocks noGrp="1"/>
          </p:cNvSpPr>
          <p:nvPr>
            <p:ph type="dt" sz="half" idx="10"/>
          </p:nvPr>
        </p:nvSpPr>
        <p:spPr/>
        <p:txBody>
          <a:bodyPr/>
          <a:lstStyle/>
          <a:p>
            <a:fld id="{B23FACD5-4152-4538-8E84-76CD04AEA030}" type="datetimeFigureOut">
              <a:rPr lang="en-US" smtClean="0"/>
              <a:t>3/30/2021</a:t>
            </a:fld>
            <a:endParaRPr lang="en-US"/>
          </a:p>
        </p:txBody>
      </p:sp>
      <p:sp>
        <p:nvSpPr>
          <p:cNvPr id="3" name="Footer Placeholder 2">
            <a:extLst>
              <a:ext uri="{FF2B5EF4-FFF2-40B4-BE49-F238E27FC236}">
                <a16:creationId xmlns:a16="http://schemas.microsoft.com/office/drawing/2014/main" id="{B1E79E14-3BF8-48D7-ADAF-69FEA539CED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B380C6B-958C-41E5-8591-196430A1FB6C}"/>
              </a:ext>
            </a:extLst>
          </p:cNvPr>
          <p:cNvSpPr>
            <a:spLocks noGrp="1"/>
          </p:cNvSpPr>
          <p:nvPr>
            <p:ph type="sldNum" sz="quarter" idx="12"/>
          </p:nvPr>
        </p:nvSpPr>
        <p:spPr/>
        <p:txBody>
          <a:bodyPr/>
          <a:lstStyle/>
          <a:p>
            <a:fld id="{B70F7035-E4E1-4BB6-A0A9-EB548548B6A5}" type="slidenum">
              <a:rPr lang="en-US" smtClean="0"/>
              <a:t>‹#›</a:t>
            </a:fld>
            <a:endParaRPr lang="en-US"/>
          </a:p>
        </p:txBody>
      </p:sp>
    </p:spTree>
    <p:extLst>
      <p:ext uri="{BB962C8B-B14F-4D97-AF65-F5344CB8AC3E}">
        <p14:creationId xmlns:p14="http://schemas.microsoft.com/office/powerpoint/2010/main" val="26200578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D42DF-0CB3-4DDF-8AA6-5DAD846E644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362E64E-813F-4126-9476-98C7F5F82B8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244FB39-55D1-49F3-A931-7A73E56DC9F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F9E3193-D446-4D30-83F7-68D6DD6CBF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F5B0B4C-C36D-468E-A858-0639AE03CE2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424BD53-AB50-4611-9216-D2E4324B9C78}"/>
              </a:ext>
            </a:extLst>
          </p:cNvPr>
          <p:cNvSpPr>
            <a:spLocks noGrp="1"/>
          </p:cNvSpPr>
          <p:nvPr>
            <p:ph type="dt" sz="half" idx="10"/>
          </p:nvPr>
        </p:nvSpPr>
        <p:spPr/>
        <p:txBody>
          <a:bodyPr/>
          <a:lstStyle/>
          <a:p>
            <a:fld id="{B23FACD5-4152-4538-8E84-76CD04AEA030}" type="datetimeFigureOut">
              <a:rPr lang="en-US" smtClean="0"/>
              <a:t>3/30/2021</a:t>
            </a:fld>
            <a:endParaRPr lang="en-US"/>
          </a:p>
        </p:txBody>
      </p:sp>
      <p:sp>
        <p:nvSpPr>
          <p:cNvPr id="8" name="Footer Placeholder 7">
            <a:extLst>
              <a:ext uri="{FF2B5EF4-FFF2-40B4-BE49-F238E27FC236}">
                <a16:creationId xmlns:a16="http://schemas.microsoft.com/office/drawing/2014/main" id="{B6BC0189-1C21-4E11-AFDA-1C3DC9C73C5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FA7B2E8-7CC0-4EA5-823D-4ADEECD14929}"/>
              </a:ext>
            </a:extLst>
          </p:cNvPr>
          <p:cNvSpPr>
            <a:spLocks noGrp="1"/>
          </p:cNvSpPr>
          <p:nvPr>
            <p:ph type="sldNum" sz="quarter" idx="12"/>
          </p:nvPr>
        </p:nvSpPr>
        <p:spPr/>
        <p:txBody>
          <a:bodyPr/>
          <a:lstStyle/>
          <a:p>
            <a:fld id="{B70F7035-E4E1-4BB6-A0A9-EB548548B6A5}" type="slidenum">
              <a:rPr lang="en-US" smtClean="0"/>
              <a:t>‹#›</a:t>
            </a:fld>
            <a:endParaRPr lang="en-US"/>
          </a:p>
        </p:txBody>
      </p:sp>
    </p:spTree>
    <p:extLst>
      <p:ext uri="{BB962C8B-B14F-4D97-AF65-F5344CB8AC3E}">
        <p14:creationId xmlns:p14="http://schemas.microsoft.com/office/powerpoint/2010/main" val="4143223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DD6FE6F0-8604-7F4B-9748-89FE63B6D4DB}"/>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400" dirty="0">
              <a:solidFill>
                <a:schemeClr val="tx2"/>
              </a:solidFill>
            </a:endParaRPr>
          </a:p>
        </p:txBody>
      </p:sp>
      <p:grpSp>
        <p:nvGrpSpPr>
          <p:cNvPr id="22" name="Group 21">
            <a:extLst>
              <a:ext uri="{FF2B5EF4-FFF2-40B4-BE49-F238E27FC236}">
                <a16:creationId xmlns:a16="http://schemas.microsoft.com/office/drawing/2014/main" id="{23B08CE3-721A-7940-99DD-35ABF4993B60}"/>
              </a:ext>
            </a:extLst>
          </p:cNvPr>
          <p:cNvGrpSpPr/>
          <p:nvPr userDrawn="1"/>
        </p:nvGrpSpPr>
        <p:grpSpPr>
          <a:xfrm>
            <a:off x="0" y="1891"/>
            <a:ext cx="12192000" cy="6383743"/>
            <a:chOff x="1" y="-654979"/>
            <a:chExt cx="9144000" cy="7029646"/>
          </a:xfrm>
        </p:grpSpPr>
        <p:grpSp>
          <p:nvGrpSpPr>
            <p:cNvPr id="23" name="Group 22">
              <a:extLst>
                <a:ext uri="{FF2B5EF4-FFF2-40B4-BE49-F238E27FC236}">
                  <a16:creationId xmlns:a16="http://schemas.microsoft.com/office/drawing/2014/main" id="{3A8B8AB1-17E1-4148-86F3-B8C77AD930B3}"/>
                </a:ext>
              </a:extLst>
            </p:cNvPr>
            <p:cNvGrpSpPr/>
            <p:nvPr/>
          </p:nvGrpSpPr>
          <p:grpSpPr>
            <a:xfrm>
              <a:off x="7514903" y="2194560"/>
              <a:ext cx="1376891" cy="1327213"/>
              <a:chOff x="7040708" y="1972456"/>
              <a:chExt cx="1490472" cy="1787106"/>
            </a:xfrm>
          </p:grpSpPr>
          <p:sp>
            <p:nvSpPr>
              <p:cNvPr id="28" name="TextBox 27">
                <a:extLst>
                  <a:ext uri="{FF2B5EF4-FFF2-40B4-BE49-F238E27FC236}">
                    <a16:creationId xmlns:a16="http://schemas.microsoft.com/office/drawing/2014/main" id="{487F0AF7-5A75-6142-9925-DB6E3A35DF9D}"/>
                  </a:ext>
                </a:extLst>
              </p:cNvPr>
              <p:cNvSpPr txBox="1"/>
              <p:nvPr/>
            </p:nvSpPr>
            <p:spPr>
              <a:xfrm>
                <a:off x="7785918" y="2666546"/>
                <a:ext cx="53"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29" name="Straight Connector 28">
                <a:extLst>
                  <a:ext uri="{FF2B5EF4-FFF2-40B4-BE49-F238E27FC236}">
                    <a16:creationId xmlns:a16="http://schemas.microsoft.com/office/drawing/2014/main" id="{5A5F043D-9A82-E14F-B0E0-1B23D525DC34}"/>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0DB5BC03-6E6F-3D4B-B1C5-E18EEF028FDC}"/>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25" name="Text Placeholder 56">
              <a:extLst>
                <a:ext uri="{FF2B5EF4-FFF2-40B4-BE49-F238E27FC236}">
                  <a16:creationId xmlns:a16="http://schemas.microsoft.com/office/drawing/2014/main" id="{D541CF8B-F6B1-374E-9FF6-10498A3A7974}"/>
                </a:ext>
              </a:extLst>
            </p:cNvPr>
            <p:cNvSpPr txBox="1">
              <a:spLocks/>
            </p:cNvSpPr>
            <p:nvPr/>
          </p:nvSpPr>
          <p:spPr>
            <a:xfrm>
              <a:off x="320937" y="6188263"/>
              <a:ext cx="4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27" name="Rectangle 26">
              <a:extLst>
                <a:ext uri="{FF2B5EF4-FFF2-40B4-BE49-F238E27FC236}">
                  <a16:creationId xmlns:a16="http://schemas.microsoft.com/office/drawing/2014/main" id="{B52C16A5-628A-E040-8562-B2631368845E}"/>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34" name="Title 3">
            <a:extLst>
              <a:ext uri="{FF2B5EF4-FFF2-40B4-BE49-F238E27FC236}">
                <a16:creationId xmlns:a16="http://schemas.microsoft.com/office/drawing/2014/main" id="{632A705F-AC90-094F-B8E2-F7B1D1DC3856}"/>
              </a:ext>
            </a:extLst>
          </p:cNvPr>
          <p:cNvSpPr>
            <a:spLocks noGrp="1"/>
          </p:cNvSpPr>
          <p:nvPr>
            <p:ph type="title" hasCustomPrompt="1"/>
          </p:nvPr>
        </p:nvSpPr>
        <p:spPr>
          <a:xfrm>
            <a:off x="1674666" y="524911"/>
            <a:ext cx="8842671" cy="2530079"/>
          </a:xfrm>
          <a:prstGeom prst="rect">
            <a:avLst/>
          </a:prstGeom>
        </p:spPr>
        <p:txBody>
          <a:bodyPr>
            <a:normAutofit/>
          </a:bodyPr>
          <a:lstStyle>
            <a:lvl1pPr algn="ctr">
              <a:defRPr sz="4200">
                <a:solidFill>
                  <a:schemeClr val="bg1"/>
                </a:solidFill>
                <a:effectLst/>
              </a:defRPr>
            </a:lvl1pPr>
          </a:lstStyle>
          <a:p>
            <a:r>
              <a:rPr lang="en-US" dirty="0"/>
              <a:t>Section Header (Divider) Title</a:t>
            </a:r>
          </a:p>
        </p:txBody>
      </p:sp>
      <p:sp>
        <p:nvSpPr>
          <p:cNvPr id="35" name="Text Placeholder 8">
            <a:extLst>
              <a:ext uri="{FF2B5EF4-FFF2-40B4-BE49-F238E27FC236}">
                <a16:creationId xmlns:a16="http://schemas.microsoft.com/office/drawing/2014/main" id="{05B18A71-C084-C74F-827E-9479DD85FF37}"/>
              </a:ext>
            </a:extLst>
          </p:cNvPr>
          <p:cNvSpPr>
            <a:spLocks noGrp="1"/>
          </p:cNvSpPr>
          <p:nvPr>
            <p:ph type="body" sz="quarter" idx="13" hasCustomPrompt="1"/>
          </p:nvPr>
        </p:nvSpPr>
        <p:spPr>
          <a:xfrm>
            <a:off x="1674666" y="3082422"/>
            <a:ext cx="8842671" cy="1499616"/>
          </a:xfrm>
        </p:spPr>
        <p:txBody>
          <a:bodyPr>
            <a:normAutofit/>
          </a:bodyPr>
          <a:lstStyle>
            <a:lvl1pPr marL="0" indent="0" algn="ctr">
              <a:spcBef>
                <a:spcPts val="0"/>
              </a:spcBef>
              <a:buNone/>
              <a:defRPr sz="2200">
                <a:solidFill>
                  <a:schemeClr val="bg1"/>
                </a:solidFill>
                <a:effectLst/>
              </a:defRPr>
            </a:lvl1pPr>
            <a:lvl2pPr marL="320040" indent="0">
              <a:spcBef>
                <a:spcPts val="0"/>
              </a:spcBef>
              <a:buNone/>
              <a:defRPr>
                <a:solidFill>
                  <a:schemeClr val="bg1"/>
                </a:solidFill>
              </a:defRPr>
            </a:lvl2pPr>
            <a:lvl3pPr marL="685800" indent="0">
              <a:spcBef>
                <a:spcPts val="0"/>
              </a:spcBef>
              <a:buNone/>
              <a:defRPr>
                <a:solidFill>
                  <a:schemeClr val="bg1"/>
                </a:solidFill>
              </a:defRPr>
            </a:lvl3pPr>
            <a:lvl4pPr marL="1005840" indent="0">
              <a:spcBef>
                <a:spcPts val="0"/>
              </a:spcBef>
              <a:buNone/>
              <a:defRPr>
                <a:solidFill>
                  <a:schemeClr val="bg1"/>
                </a:solidFill>
              </a:defRPr>
            </a:lvl4pPr>
            <a:lvl5pPr marL="1325880" indent="0">
              <a:spcBef>
                <a:spcPts val="0"/>
              </a:spcBef>
              <a:buNone/>
              <a:defRPr>
                <a:solidFill>
                  <a:schemeClr val="bg1"/>
                </a:solidFill>
              </a:defRPr>
            </a:lvl5pPr>
          </a:lstStyle>
          <a:p>
            <a:pPr lvl="0"/>
            <a:r>
              <a:rPr lang="en-US" dirty="0"/>
              <a:t>Additional information about this section (optional)</a:t>
            </a:r>
          </a:p>
        </p:txBody>
      </p:sp>
      <p:sp>
        <p:nvSpPr>
          <p:cNvPr id="36" name="Rectangle 35">
            <a:extLst>
              <a:ext uri="{FF2B5EF4-FFF2-40B4-BE49-F238E27FC236}">
                <a16:creationId xmlns:a16="http://schemas.microsoft.com/office/drawing/2014/main" id="{56CCB747-B81D-744D-9CE9-1225B76A2060}"/>
              </a:ext>
            </a:extLst>
          </p:cNvPr>
          <p:cNvSpPr/>
          <p:nvPr userDrawn="1"/>
        </p:nvSpPr>
        <p:spPr>
          <a:xfrm>
            <a:off x="0" y="5887976"/>
            <a:ext cx="12192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16" name="Picture 15" descr="A picture containing drawing&#10;&#10;Description automatically generated">
            <a:extLst>
              <a:ext uri="{FF2B5EF4-FFF2-40B4-BE49-F238E27FC236}">
                <a16:creationId xmlns:a16="http://schemas.microsoft.com/office/drawing/2014/main" id="{16B7BA59-C63F-8043-B5BE-DA18DACFAE9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1" y="6235407"/>
            <a:ext cx="382005" cy="300453"/>
          </a:xfrm>
          <a:prstGeom prst="rect">
            <a:avLst/>
          </a:prstGeom>
        </p:spPr>
      </p:pic>
    </p:spTree>
    <p:extLst>
      <p:ext uri="{BB962C8B-B14F-4D97-AF65-F5344CB8AC3E}">
        <p14:creationId xmlns:p14="http://schemas.microsoft.com/office/powerpoint/2010/main" val="6895938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916702" y="2055813"/>
            <a:ext cx="10966265"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p:txBody>
          <a:bodyPr/>
          <a:lstStyle/>
          <a:p>
            <a:r>
              <a:rPr lang="en-US" dirty="0"/>
              <a:t>Click to edit Master title style</a:t>
            </a:r>
          </a:p>
        </p:txBody>
      </p:sp>
      <p:sp>
        <p:nvSpPr>
          <p:cNvPr id="4" name="Slide Number Placeholder 3"/>
          <p:cNvSpPr>
            <a:spLocks noGrp="1"/>
          </p:cNvSpPr>
          <p:nvPr>
            <p:ph type="sldNum" sz="quarter" idx="10"/>
          </p:nvPr>
        </p:nvSpPr>
        <p:spPr/>
        <p:txBody>
          <a:body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16064840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4" name="Text Placeholder"/>
          <p:cNvSpPr>
            <a:spLocks noGrp="1"/>
          </p:cNvSpPr>
          <p:nvPr>
            <p:ph type="body" sz="quarter" idx="10" hasCustomPrompt="1"/>
          </p:nvPr>
        </p:nvSpPr>
        <p:spPr>
          <a:xfrm>
            <a:off x="457199" y="980024"/>
            <a:ext cx="11338560" cy="5192175"/>
          </a:xfrm>
        </p:spPr>
        <p:txBody>
          <a:bodyPr tIns="0" anchor="t" anchorCtr="0">
            <a:normAutofit/>
          </a:bodyPr>
          <a:lstStyle>
            <a:lvl1pPr marL="457200" indent="-457200">
              <a:lnSpc>
                <a:spcPct val="100000"/>
              </a:lnSpc>
              <a:spcBef>
                <a:spcPts val="3000"/>
              </a:spcBef>
              <a:buClr>
                <a:schemeClr val="tx1"/>
              </a:buClr>
              <a:buFont typeface="+mj-lt"/>
              <a:buAutoNum type="arabicPeriod"/>
              <a:defRPr sz="2200" baseline="0"/>
            </a:lvl1pPr>
            <a:lvl2pPr marL="914400" indent="-457200">
              <a:lnSpc>
                <a:spcPct val="100000"/>
              </a:lnSpc>
              <a:spcBef>
                <a:spcPts val="1200"/>
              </a:spcBef>
              <a:buClr>
                <a:schemeClr val="tx1"/>
              </a:buClr>
              <a:buFont typeface="+mj-lt"/>
              <a:buAutoNum type="alphaLcPeriod"/>
              <a:defRPr sz="2200"/>
            </a:lvl2pPr>
            <a:lvl3pPr marL="1371600" indent="-457200">
              <a:lnSpc>
                <a:spcPct val="100000"/>
              </a:lnSpc>
              <a:spcBef>
                <a:spcPts val="1200"/>
              </a:spcBef>
              <a:buClr>
                <a:schemeClr val="tx1"/>
              </a:buClr>
              <a:buFont typeface="+mj-lt"/>
              <a:buAutoNum type="romanLcPeriod"/>
              <a:defRPr sz="2200"/>
            </a:lvl3pPr>
            <a:lvl4pPr marL="1828800" indent="-457200">
              <a:lnSpc>
                <a:spcPct val="100000"/>
              </a:lnSpc>
              <a:spcBef>
                <a:spcPts val="1200"/>
              </a:spcBef>
              <a:buClr>
                <a:schemeClr val="tx1"/>
              </a:buClr>
              <a:buSzPct val="100000"/>
              <a:buFont typeface="+mj-lt"/>
              <a:buAutoNum type="arabicParenR"/>
              <a:defRPr sz="2200" baseline="0"/>
            </a:lvl4pPr>
            <a:lvl5pPr marL="2286000" indent="-457200">
              <a:lnSpc>
                <a:spcPct val="100000"/>
              </a:lnSpc>
              <a:spcBef>
                <a:spcPts val="1200"/>
              </a:spcBef>
              <a:buClr>
                <a:schemeClr val="tx1"/>
              </a:buClr>
              <a:buFont typeface="+mj-lt"/>
              <a:buAutoNum type="alphaLcParenR"/>
              <a:defRPr sz="2200"/>
            </a:lvl5pPr>
          </a:lstStyle>
          <a:p>
            <a:pPr lvl="0"/>
            <a:r>
              <a:rPr lang="en-US" dirty="0"/>
              <a:t>Click to insert agenda items.</a:t>
            </a:r>
          </a:p>
          <a:p>
            <a:pPr lvl="1"/>
            <a:r>
              <a:rPr lang="en-US" dirty="0"/>
              <a:t>Second level</a:t>
            </a:r>
          </a:p>
          <a:p>
            <a:pPr lvl="2"/>
            <a:r>
              <a:rPr lang="en-US" dirty="0"/>
              <a:t>Third level</a:t>
            </a:r>
          </a:p>
          <a:p>
            <a:pPr lvl="3"/>
            <a:r>
              <a:rPr lang="en-US" dirty="0"/>
              <a:t>Fourth level</a:t>
            </a:r>
          </a:p>
          <a:p>
            <a:pPr lvl="4"/>
            <a:r>
              <a:rPr lang="en-US" dirty="0"/>
              <a:t>Fifth level</a:t>
            </a:r>
          </a:p>
          <a:p>
            <a:pPr lvl="0"/>
            <a:r>
              <a:rPr lang="en-US" dirty="0"/>
              <a:t>Second agenda item</a:t>
            </a:r>
          </a:p>
          <a:p>
            <a:pPr lvl="0"/>
            <a:r>
              <a:rPr lang="en-US" dirty="0"/>
              <a:t>Third agenda item</a:t>
            </a:r>
          </a:p>
        </p:txBody>
      </p:sp>
      <p:sp>
        <p:nvSpPr>
          <p:cNvPr id="6" name="Slide Number Placeholder 5">
            <a:extLst>
              <a:ext uri="{FF2B5EF4-FFF2-40B4-BE49-F238E27FC236}">
                <a16:creationId xmlns:a16="http://schemas.microsoft.com/office/drawing/2014/main" id="{59965809-73B4-254D-A68C-E7B755C89E3A}"/>
              </a:ext>
            </a:extLst>
          </p:cNvPr>
          <p:cNvSpPr>
            <a:spLocks noGrp="1"/>
          </p:cNvSpPr>
          <p:nvPr>
            <p:ph type="sldNum" sz="quarter" idx="11"/>
          </p:nvPr>
        </p:nvSpPr>
        <p:spPr/>
        <p:txBody>
          <a:bodyPr/>
          <a:lstStyle>
            <a:lvl1pPr>
              <a:defRPr>
                <a:solidFill>
                  <a:schemeClr val="bg1"/>
                </a:solidFill>
              </a:defRPr>
            </a:lvl1pPr>
          </a:lstStyle>
          <a:p>
            <a:fld id="{58AE716E-68DD-2249-A7FA-8AEF0B14DF81}" type="slidenum">
              <a:rPr lang="en-US" smtClean="0"/>
              <a:pPr/>
              <a:t>‹#›</a:t>
            </a:fld>
            <a:endParaRPr lang="en-US" dirty="0"/>
          </a:p>
        </p:txBody>
      </p:sp>
      <p:sp>
        <p:nvSpPr>
          <p:cNvPr id="9" name="Title 8">
            <a:extLst>
              <a:ext uri="{FF2B5EF4-FFF2-40B4-BE49-F238E27FC236}">
                <a16:creationId xmlns:a16="http://schemas.microsoft.com/office/drawing/2014/main" id="{1C37C59D-FB7B-E64A-A13B-3AD1C18E8315}"/>
              </a:ext>
            </a:extLst>
          </p:cNvPr>
          <p:cNvSpPr>
            <a:spLocks noGrp="1"/>
          </p:cNvSpPr>
          <p:nvPr>
            <p:ph type="title" hasCustomPrompt="1"/>
          </p:nvPr>
        </p:nvSpPr>
        <p:spPr>
          <a:xfrm>
            <a:off x="426231" y="65597"/>
            <a:ext cx="11369528" cy="518012"/>
          </a:xfrm>
        </p:spPr>
        <p:txBody>
          <a:bodyPr/>
          <a:lstStyle/>
          <a:p>
            <a:r>
              <a:rPr lang="en-US" dirty="0"/>
              <a:t>Agenda Layout</a:t>
            </a:r>
          </a:p>
        </p:txBody>
      </p:sp>
    </p:spTree>
    <p:extLst>
      <p:ext uri="{BB962C8B-B14F-4D97-AF65-F5344CB8AC3E}">
        <p14:creationId xmlns:p14="http://schemas.microsoft.com/office/powerpoint/2010/main" val="2412872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irst Level No Bullet, Text Heavy">
    <p:spTree>
      <p:nvGrpSpPr>
        <p:cNvPr id="1" name=""/>
        <p:cNvGrpSpPr/>
        <p:nvPr/>
      </p:nvGrpSpPr>
      <p:grpSpPr>
        <a:xfrm>
          <a:off x="0" y="0"/>
          <a:ext cx="0" cy="0"/>
          <a:chOff x="0" y="0"/>
          <a:chExt cx="0" cy="0"/>
        </a:xfrm>
      </p:grpSpPr>
      <p:sp>
        <p:nvSpPr>
          <p:cNvPr id="10" name="Content Placeholder"/>
          <p:cNvSpPr>
            <a:spLocks noGrp="1"/>
          </p:cNvSpPr>
          <p:nvPr>
            <p:ph idx="1" hasCustomPrompt="1"/>
          </p:nvPr>
        </p:nvSpPr>
        <p:spPr>
          <a:xfrm>
            <a:off x="457200" y="980023"/>
            <a:ext cx="11338560" cy="5009297"/>
          </a:xfrm>
          <a:prstGeom prst="rect">
            <a:avLst/>
          </a:prstGeom>
          <a:ln>
            <a:noFill/>
          </a:ln>
        </p:spPr>
        <p:txBody>
          <a:bodyPr vert="horz" lIns="0" tIns="0" rIns="0" bIns="0" rtlCol="0">
            <a:normAutofit/>
          </a:bodyPr>
          <a:lstStyle>
            <a:lvl1pPr marL="0" marR="0" indent="0" algn="l" defTabSz="685800" rtl="0" eaLnBrk="1" fontAlgn="auto" latinLnBrk="0" hangingPunct="1">
              <a:lnSpc>
                <a:spcPct val="105000"/>
              </a:lnSpc>
              <a:spcBef>
                <a:spcPts val="600"/>
              </a:spcBef>
              <a:spcAft>
                <a:spcPts val="0"/>
              </a:spcAft>
              <a:buClrTx/>
              <a:buSzPct val="100000"/>
              <a:buFont typeface="Arial" panose="020B0604020202020204" pitchFamily="34" charset="0"/>
              <a:buNone/>
              <a:tabLst/>
              <a:defRPr sz="1800" baseline="0"/>
            </a:lvl1pPr>
            <a:lvl2pPr marL="228600" indent="-228600">
              <a:lnSpc>
                <a:spcPct val="105000"/>
              </a:lnSpc>
              <a:spcBef>
                <a:spcPts val="600"/>
              </a:spcBef>
              <a:buFont typeface="Arial" panose="020B0604020202020204" pitchFamily="34" charset="0"/>
              <a:buChar char="•"/>
              <a:defRPr sz="1800"/>
            </a:lvl2pPr>
            <a:lvl3pPr marL="457200" indent="-228600">
              <a:lnSpc>
                <a:spcPct val="105000"/>
              </a:lnSpc>
              <a:spcBef>
                <a:spcPts val="600"/>
              </a:spcBef>
              <a:buFont typeface="Calibri" panose="020F0502020204030204" pitchFamily="34" charset="0"/>
              <a:buChar char="–"/>
              <a:defRPr sz="1800"/>
            </a:lvl3pPr>
            <a:lvl4pPr marL="685800" indent="-228600">
              <a:lnSpc>
                <a:spcPct val="105000"/>
              </a:lnSpc>
              <a:spcBef>
                <a:spcPts val="600"/>
              </a:spcBef>
              <a:buFont typeface="Calibri" panose="020F0502020204030204" pitchFamily="34" charset="0"/>
              <a:buChar char="»"/>
              <a:defRPr sz="1800"/>
            </a:lvl4pPr>
            <a:lvl5pPr marL="914400" indent="-228600">
              <a:lnSpc>
                <a:spcPct val="105000"/>
              </a:lnSpc>
              <a:spcBef>
                <a:spcPts val="600"/>
              </a:spcBef>
              <a:buSzPct val="110000"/>
              <a:buFont typeface="Calibri" panose="020F0502020204030204" pitchFamily="34" charset="0"/>
              <a:buChar char="◦"/>
              <a:defRPr sz="1800"/>
            </a:lvl5pPr>
            <a:lvl6pPr marL="1143000" indent="-228600">
              <a:lnSpc>
                <a:spcPct val="105000"/>
              </a:lnSpc>
              <a:spcBef>
                <a:spcPts val="600"/>
              </a:spcBef>
              <a:buFont typeface="Calibri" panose="020F0502020204030204" pitchFamily="34" charset="0"/>
              <a:buChar char="›"/>
              <a:defRPr sz="1800"/>
            </a:lvl6pPr>
          </a:lstStyle>
          <a:p>
            <a:pPr marL="0" marR="0" lvl="0" indent="0" algn="l" defTabSz="685800" rtl="0" eaLnBrk="1" fontAlgn="auto" latinLnBrk="0" hangingPunct="1">
              <a:lnSpc>
                <a:spcPct val="105000"/>
              </a:lnSpc>
              <a:spcBef>
                <a:spcPts val="450"/>
              </a:spcBef>
              <a:spcAft>
                <a:spcPts val="0"/>
              </a:spcAft>
              <a:buClrTx/>
              <a:buSzPct val="100000"/>
              <a:buFont typeface="Arial" panose="020B0604020202020204" pitchFamily="34" charset="0"/>
              <a:buNone/>
              <a:tabLst/>
              <a:defRPr/>
            </a:pPr>
            <a:r>
              <a:rPr lang="en-US" dirty="0"/>
              <a:t>The first text level has no bullet. Use Increase List Level and Decrease List Level icons in the Paragraph group on the Home tab to move between first level (no bullet) and second level (round bullet) text. Paragraph spacing is modified to 1.05 lines and 6 points before paragraph to accommodate text heavy slides. The text size will also shrink to fit within this placeholder.</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3" name="Slide Number Placeholder 2">
            <a:extLst>
              <a:ext uri="{FF2B5EF4-FFF2-40B4-BE49-F238E27FC236}">
                <a16:creationId xmlns:a16="http://schemas.microsoft.com/office/drawing/2014/main" id="{A51F26CF-1A48-794B-9C21-7C6E02560105}"/>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8" name="Source Placeholder">
            <a:extLst>
              <a:ext uri="{FF2B5EF4-FFF2-40B4-BE49-F238E27FC236}">
                <a16:creationId xmlns:a16="http://schemas.microsoft.com/office/drawing/2014/main" id="{9C6C14CB-B6F7-8A46-99AB-D48EB79F9B1B}"/>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5" name="Title 4">
            <a:extLst>
              <a:ext uri="{FF2B5EF4-FFF2-40B4-BE49-F238E27FC236}">
                <a16:creationId xmlns:a16="http://schemas.microsoft.com/office/drawing/2014/main" id="{E31CB4A3-45AF-EF47-8BFC-558B24345D7A}"/>
              </a:ext>
            </a:extLst>
          </p:cNvPr>
          <p:cNvSpPr>
            <a:spLocks noGrp="1"/>
          </p:cNvSpPr>
          <p:nvPr>
            <p:ph type="title" hasCustomPrompt="1"/>
          </p:nvPr>
        </p:nvSpPr>
        <p:spPr>
          <a:xfrm>
            <a:off x="426230" y="65597"/>
            <a:ext cx="11369529" cy="518012"/>
          </a:xfrm>
        </p:spPr>
        <p:txBody>
          <a:bodyPr/>
          <a:lstStyle/>
          <a:p>
            <a:r>
              <a:rPr lang="en-US" dirty="0"/>
              <a:t>Text Heavy Layout for Instructional Text</a:t>
            </a:r>
          </a:p>
        </p:txBody>
      </p:sp>
    </p:spTree>
    <p:extLst>
      <p:ext uri="{BB962C8B-B14F-4D97-AF65-F5344CB8AC3E}">
        <p14:creationId xmlns:p14="http://schemas.microsoft.com/office/powerpoint/2010/main" val="9724046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0" name="Content Placeholder 39"/>
          <p:cNvSpPr>
            <a:spLocks noGrp="1"/>
          </p:cNvSpPr>
          <p:nvPr>
            <p:ph sz="quarter" idx="15" hasCustomPrompt="1"/>
          </p:nvPr>
        </p:nvSpPr>
        <p:spPr>
          <a:xfrm>
            <a:off x="457200" y="980023"/>
            <a:ext cx="11338560" cy="5009297"/>
          </a:xfrm>
        </p:spPr>
        <p:txBody>
          <a:body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2136835A-56E9-EE45-B1B0-9DD5E9A035FD}"/>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6" name="Source Placeholder">
            <a:extLst>
              <a:ext uri="{FF2B5EF4-FFF2-40B4-BE49-F238E27FC236}">
                <a16:creationId xmlns:a16="http://schemas.microsoft.com/office/drawing/2014/main" id="{0A175C98-CDFC-AA4D-9485-1FF4454D5C6C}"/>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5" name="Title 4">
            <a:extLst>
              <a:ext uri="{FF2B5EF4-FFF2-40B4-BE49-F238E27FC236}">
                <a16:creationId xmlns:a16="http://schemas.microsoft.com/office/drawing/2014/main" id="{00A1DC8C-D41E-334A-8354-0FD435937F19}"/>
              </a:ext>
            </a:extLst>
          </p:cNvPr>
          <p:cNvSpPr>
            <a:spLocks noGrp="1"/>
          </p:cNvSpPr>
          <p:nvPr>
            <p:ph type="title" hasCustomPrompt="1"/>
          </p:nvPr>
        </p:nvSpPr>
        <p:spPr>
          <a:xfrm>
            <a:off x="426230" y="65597"/>
            <a:ext cx="11369529" cy="518012"/>
          </a:xfrm>
        </p:spPr>
        <p:txBody>
          <a:bodyPr/>
          <a:lstStyle/>
          <a:p>
            <a:r>
              <a:rPr lang="en-US" dirty="0"/>
              <a:t>The Title and Content Layout Is Used for Bullet Lists, Tables, Graphs, SmartArt, or Pictures</a:t>
            </a:r>
          </a:p>
        </p:txBody>
      </p:sp>
    </p:spTree>
    <p:extLst>
      <p:ext uri="{BB962C8B-B14F-4D97-AF65-F5344CB8AC3E}">
        <p14:creationId xmlns:p14="http://schemas.microsoft.com/office/powerpoint/2010/main" val="2530786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Left Content"/>
          <p:cNvSpPr>
            <a:spLocks noGrp="1"/>
          </p:cNvSpPr>
          <p:nvPr>
            <p:ph sz="half" idx="1" hasCustomPrompt="1"/>
          </p:nvPr>
        </p:nvSpPr>
        <p:spPr>
          <a:xfrm>
            <a:off x="457200"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ight Content"/>
          <p:cNvSpPr>
            <a:spLocks noGrp="1"/>
          </p:cNvSpPr>
          <p:nvPr>
            <p:ph sz="half" idx="2" hasCustomPrompt="1"/>
          </p:nvPr>
        </p:nvSpPr>
        <p:spPr>
          <a:xfrm>
            <a:off x="6227064"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C8D6A8D6-00BE-5D43-B065-490719221EAB}"/>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7" name="Source Placeholder">
            <a:extLst>
              <a:ext uri="{FF2B5EF4-FFF2-40B4-BE49-F238E27FC236}">
                <a16:creationId xmlns:a16="http://schemas.microsoft.com/office/drawing/2014/main" id="{45527EC8-1222-F949-905C-A0AF786DFD73}"/>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10" name="Title 9">
            <a:extLst>
              <a:ext uri="{FF2B5EF4-FFF2-40B4-BE49-F238E27FC236}">
                <a16:creationId xmlns:a16="http://schemas.microsoft.com/office/drawing/2014/main" id="{96CE85D6-07A6-764C-935E-9845D6301AED}"/>
              </a:ext>
            </a:extLst>
          </p:cNvPr>
          <p:cNvSpPr>
            <a:spLocks noGrp="1"/>
          </p:cNvSpPr>
          <p:nvPr>
            <p:ph type="title" hasCustomPrompt="1"/>
          </p:nvPr>
        </p:nvSpPr>
        <p:spPr>
          <a:xfrm>
            <a:off x="426230" y="65597"/>
            <a:ext cx="11369529" cy="518012"/>
          </a:xfrm>
        </p:spPr>
        <p:txBody>
          <a:bodyPr/>
          <a:lstStyle/>
          <a:p>
            <a:r>
              <a:rPr lang="en-US" dirty="0"/>
              <a:t>The Two Content Layout Can Have a Bullet List, Table, Graph, SmartArt, or Picture on Either Side</a:t>
            </a:r>
          </a:p>
        </p:txBody>
      </p:sp>
    </p:spTree>
    <p:extLst>
      <p:ext uri="{BB962C8B-B14F-4D97-AF65-F5344CB8AC3E}">
        <p14:creationId xmlns:p14="http://schemas.microsoft.com/office/powerpoint/2010/main" val="33339727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irst Level No Bullet">
    <p:spTree>
      <p:nvGrpSpPr>
        <p:cNvPr id="1" name=""/>
        <p:cNvGrpSpPr/>
        <p:nvPr/>
      </p:nvGrpSpPr>
      <p:grpSpPr>
        <a:xfrm>
          <a:off x="0" y="0"/>
          <a:ext cx="0" cy="0"/>
          <a:chOff x="0" y="0"/>
          <a:chExt cx="0" cy="0"/>
        </a:xfrm>
      </p:grpSpPr>
      <p:sp>
        <p:nvSpPr>
          <p:cNvPr id="4" name="Content Placeholder 3"/>
          <p:cNvSpPr>
            <a:spLocks noGrp="1"/>
          </p:cNvSpPr>
          <p:nvPr>
            <p:ph sz="quarter" idx="14" hasCustomPrompt="1"/>
          </p:nvPr>
        </p:nvSpPr>
        <p:spPr>
          <a:xfrm>
            <a:off x="457200" y="980023"/>
            <a:ext cx="11338560" cy="5009297"/>
          </a:xfrm>
        </p:spPr>
        <p:txBody>
          <a:bodyPr>
            <a:noAutofit/>
          </a:bodyPr>
          <a:lstStyle>
            <a:lvl1pPr marL="0" indent="0">
              <a:lnSpc>
                <a:spcPct val="125000"/>
              </a:lnSpc>
              <a:spcBef>
                <a:spcPts val="1800"/>
              </a:spcBef>
              <a:buClr>
                <a:schemeClr val="tx1"/>
              </a:buClr>
              <a:buNone/>
              <a:defRPr sz="2000">
                <a:solidFill>
                  <a:schemeClr val="tx1"/>
                </a:solidFill>
              </a:defRPr>
            </a:lvl1pPr>
            <a:lvl2pPr marL="320040" indent="-320040">
              <a:lnSpc>
                <a:spcPct val="125000"/>
              </a:lnSpc>
              <a:spcBef>
                <a:spcPts val="1800"/>
              </a:spcBef>
              <a:buClr>
                <a:schemeClr val="tx1"/>
              </a:buClr>
              <a:buFont typeface="Times New Roman" panose="02020603050405020304" pitchFamily="18" charset="0"/>
              <a:buChar char="•"/>
              <a:defRPr sz="2000">
                <a:solidFill>
                  <a:schemeClr val="tx1"/>
                </a:solidFill>
              </a:defRPr>
            </a:lvl2pPr>
            <a:lvl3pPr marL="640080" indent="-320040">
              <a:lnSpc>
                <a:spcPct val="125000"/>
              </a:lnSpc>
              <a:spcBef>
                <a:spcPts val="1800"/>
              </a:spcBef>
              <a:buClr>
                <a:schemeClr val="tx1"/>
              </a:buClr>
              <a:buFont typeface="Arial Narrow" panose="020B0606020202030204" pitchFamily="34" charset="0"/>
              <a:buChar char="–"/>
              <a:defRPr sz="2000">
                <a:solidFill>
                  <a:schemeClr val="tx1"/>
                </a:solidFill>
              </a:defRPr>
            </a:lvl3pPr>
            <a:lvl4pPr marL="960120" indent="-320040">
              <a:lnSpc>
                <a:spcPct val="125000"/>
              </a:lnSpc>
              <a:spcBef>
                <a:spcPts val="1800"/>
              </a:spcBef>
              <a:buClr>
                <a:schemeClr val="tx1"/>
              </a:buClr>
              <a:buFont typeface="Arial Narrow" panose="020B0606020202030204" pitchFamily="34" charset="0"/>
              <a:buChar char="»"/>
              <a:defRPr sz="2000">
                <a:solidFill>
                  <a:schemeClr val="tx1"/>
                </a:solidFill>
              </a:defRPr>
            </a:lvl4pPr>
            <a:lvl5pPr marL="1280160" indent="-320040">
              <a:lnSpc>
                <a:spcPct val="125000"/>
              </a:lnSpc>
              <a:spcBef>
                <a:spcPts val="1800"/>
              </a:spcBef>
              <a:buClr>
                <a:schemeClr val="tx1"/>
              </a:buClr>
              <a:buFont typeface="Arial Narrow" panose="020B0606020202030204" pitchFamily="34" charset="0"/>
              <a:buChar char="◦"/>
              <a:defRPr sz="2000">
                <a:solidFill>
                  <a:schemeClr val="tx1"/>
                </a:solidFill>
              </a:defRPr>
            </a:lvl5pPr>
            <a:lvl6pPr marL="1600200" indent="-320040">
              <a:lnSpc>
                <a:spcPct val="125000"/>
              </a:lnSpc>
              <a:spcBef>
                <a:spcPts val="1800"/>
              </a:spcBef>
              <a:buClr>
                <a:schemeClr val="tx1"/>
              </a:buClr>
              <a:buFont typeface="Arial Narrow" panose="020B0606020202030204" pitchFamily="34" charset="0"/>
              <a:buChar char="›"/>
              <a:defRPr sz="2000" baseline="0">
                <a:solidFill>
                  <a:schemeClr val="tx1"/>
                </a:solidFill>
              </a:defRPr>
            </a:lvl6pPr>
          </a:lstStyle>
          <a:p>
            <a:pPr lvl="0"/>
            <a:r>
              <a:rPr lang="en-US" dirty="0"/>
              <a:t>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(round bullet) text.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3" name="Slide Number Placeholder 2">
            <a:extLst>
              <a:ext uri="{FF2B5EF4-FFF2-40B4-BE49-F238E27FC236}">
                <a16:creationId xmlns:a16="http://schemas.microsoft.com/office/drawing/2014/main" id="{32ABFD87-0274-934C-BAF8-C5C56759CF24}"/>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6" name="Source Placeholder">
            <a:extLst>
              <a:ext uri="{FF2B5EF4-FFF2-40B4-BE49-F238E27FC236}">
                <a16:creationId xmlns:a16="http://schemas.microsoft.com/office/drawing/2014/main" id="{96B7CE75-C247-5442-9E44-15220416207C}"/>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10" name="Title 9">
            <a:extLst>
              <a:ext uri="{FF2B5EF4-FFF2-40B4-BE49-F238E27FC236}">
                <a16:creationId xmlns:a16="http://schemas.microsoft.com/office/drawing/2014/main" id="{DD45E51C-5E98-2343-A611-87D4F71B7A49}"/>
              </a:ext>
            </a:extLst>
          </p:cNvPr>
          <p:cNvSpPr>
            <a:spLocks noGrp="1"/>
          </p:cNvSpPr>
          <p:nvPr>
            <p:ph type="title" hasCustomPrompt="1"/>
          </p:nvPr>
        </p:nvSpPr>
        <p:spPr>
          <a:xfrm>
            <a:off x="426230" y="65597"/>
            <a:ext cx="11369529" cy="518012"/>
          </a:xfrm>
        </p:spPr>
        <p:txBody>
          <a:bodyPr/>
          <a:lstStyle/>
          <a:p>
            <a:r>
              <a:rPr lang="en-US" dirty="0"/>
              <a:t>First Level No Bullet Layout</a:t>
            </a:r>
          </a:p>
        </p:txBody>
      </p:sp>
    </p:spTree>
    <p:extLst>
      <p:ext uri="{BB962C8B-B14F-4D97-AF65-F5344CB8AC3E}">
        <p14:creationId xmlns:p14="http://schemas.microsoft.com/office/powerpoint/2010/main" val="1519318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bject With Lead-in Text">
    <p:spTree>
      <p:nvGrpSpPr>
        <p:cNvPr id="1" name=""/>
        <p:cNvGrpSpPr/>
        <p:nvPr/>
      </p:nvGrpSpPr>
      <p:grpSpPr>
        <a:xfrm>
          <a:off x="0" y="0"/>
          <a:ext cx="0" cy="0"/>
          <a:chOff x="0" y="0"/>
          <a:chExt cx="0" cy="0"/>
        </a:xfrm>
      </p:grpSpPr>
      <p:sp>
        <p:nvSpPr>
          <p:cNvPr id="5" name="Content Placeholder 4"/>
          <p:cNvSpPr>
            <a:spLocks noGrp="1"/>
          </p:cNvSpPr>
          <p:nvPr>
            <p:ph sz="quarter" idx="17" hasCustomPrompt="1"/>
          </p:nvPr>
        </p:nvSpPr>
        <p:spPr>
          <a:xfrm>
            <a:off x="457200" y="2312348"/>
            <a:ext cx="11338560" cy="3705963"/>
          </a:xfrm>
        </p:spPr>
        <p:txBody>
          <a:bodyPr>
            <a:normAutofit/>
          </a:bodyPr>
          <a:lstStyle>
            <a:lvl1pPr>
              <a:lnSpc>
                <a:spcPct val="105000"/>
              </a:lnSpc>
              <a:spcBef>
                <a:spcPts val="450"/>
              </a:spcBef>
              <a:defRPr sz="1800"/>
            </a:lvl1pPr>
            <a:lvl2pPr>
              <a:lnSpc>
                <a:spcPct val="105000"/>
              </a:lnSpc>
              <a:spcBef>
                <a:spcPts val="450"/>
              </a:spcBef>
              <a:defRPr sz="1800"/>
            </a:lvl2pPr>
            <a:lvl3pPr>
              <a:lnSpc>
                <a:spcPct val="105000"/>
              </a:lnSpc>
              <a:spcBef>
                <a:spcPts val="450"/>
              </a:spcBef>
              <a:defRPr sz="1800"/>
            </a:lvl3pPr>
            <a:lvl4pPr>
              <a:lnSpc>
                <a:spcPct val="105000"/>
              </a:lnSpc>
              <a:spcBef>
                <a:spcPts val="450"/>
              </a:spcBef>
              <a:defRPr sz="1800"/>
            </a:lvl4pPr>
            <a:lvl5pPr>
              <a:lnSpc>
                <a:spcPct val="105000"/>
              </a:lnSpc>
              <a:spcBef>
                <a:spcPts val="450"/>
              </a:spcBef>
              <a:defRPr sz="1800"/>
            </a:lvl5pPr>
          </a:lstStyle>
          <a:p>
            <a:pPr lvl="0"/>
            <a:r>
              <a:rPr lang="en-US" dirty="0"/>
              <a:t>Click on an icon below to insert a table, graph, SmartArt object, or picture. For tables, enter the number of columns and rows, and click OK. Table columns are left aligned by default. Manually center align columns of numbers. The default table design is Medium Style 2 - Accent 4.</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5" hasCustomPrompt="1"/>
          </p:nvPr>
        </p:nvSpPr>
        <p:spPr>
          <a:xfrm>
            <a:off x="457200" y="986467"/>
            <a:ext cx="11338560" cy="1273170"/>
          </a:xfrm>
        </p:spPr>
        <p:txBody>
          <a:bodyPr>
            <a:normAutofit/>
          </a:bodyPr>
          <a:lstStyle>
            <a:lvl1pPr marL="0" indent="0">
              <a:lnSpc>
                <a:spcPct val="105000"/>
              </a:lnSpc>
              <a:spcBef>
                <a:spcPts val="0"/>
              </a:spcBef>
              <a:buNone/>
              <a:defRPr sz="1800" baseline="0"/>
            </a:lvl1pPr>
            <a:lvl2pPr>
              <a:defRPr sz="1350"/>
            </a:lvl2pPr>
            <a:lvl3pPr>
              <a:defRPr sz="1350"/>
            </a:lvl3pPr>
            <a:lvl4pPr>
              <a:defRPr sz="1350"/>
            </a:lvl4pPr>
            <a:lvl5pPr>
              <a:defRPr sz="1350"/>
            </a:lvl5pPr>
          </a:lstStyle>
          <a:p>
            <a:pPr lvl="0"/>
            <a:r>
              <a:rPr lang="en-US" dirty="0"/>
              <a:t>Click here to add a short lead-in paragraph. Text will shrink to fit this placeholder.</a:t>
            </a:r>
          </a:p>
        </p:txBody>
      </p:sp>
      <p:sp>
        <p:nvSpPr>
          <p:cNvPr id="2" name="Slide Number Placeholder 1">
            <a:extLst>
              <a:ext uri="{FF2B5EF4-FFF2-40B4-BE49-F238E27FC236}">
                <a16:creationId xmlns:a16="http://schemas.microsoft.com/office/drawing/2014/main" id="{2BFB0829-9685-F248-860C-9484671F053B}"/>
              </a:ext>
            </a:extLst>
          </p:cNvPr>
          <p:cNvSpPr>
            <a:spLocks noGrp="1"/>
          </p:cNvSpPr>
          <p:nvPr>
            <p:ph type="sldNum" sz="quarter" idx="18"/>
          </p:nvPr>
        </p:nvSpPr>
        <p:spPr/>
        <p:txBody>
          <a:bodyPr/>
          <a:lstStyle/>
          <a:p>
            <a:fld id="{58AE716E-68DD-2249-A7FA-8AEF0B14DF81}" type="slidenum">
              <a:rPr lang="en-US" smtClean="0"/>
              <a:pPr/>
              <a:t>‹#›</a:t>
            </a:fld>
            <a:endParaRPr lang="en-US" dirty="0"/>
          </a:p>
        </p:txBody>
      </p:sp>
      <p:sp>
        <p:nvSpPr>
          <p:cNvPr id="7" name="Source Placeholder">
            <a:extLst>
              <a:ext uri="{FF2B5EF4-FFF2-40B4-BE49-F238E27FC236}">
                <a16:creationId xmlns:a16="http://schemas.microsoft.com/office/drawing/2014/main" id="{E2121428-62BC-4147-BDE1-A15E6E2B6A46}"/>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6" name="Title 5">
            <a:extLst>
              <a:ext uri="{FF2B5EF4-FFF2-40B4-BE49-F238E27FC236}">
                <a16:creationId xmlns:a16="http://schemas.microsoft.com/office/drawing/2014/main" id="{B3D4FF62-E393-0B4D-9D66-77CFE070294B}"/>
              </a:ext>
            </a:extLst>
          </p:cNvPr>
          <p:cNvSpPr>
            <a:spLocks noGrp="1"/>
          </p:cNvSpPr>
          <p:nvPr>
            <p:ph type="title" hasCustomPrompt="1"/>
          </p:nvPr>
        </p:nvSpPr>
        <p:spPr>
          <a:xfrm>
            <a:off x="426230" y="65597"/>
            <a:ext cx="11369529" cy="518012"/>
          </a:xfrm>
        </p:spPr>
        <p:txBody>
          <a:bodyPr/>
          <a:lstStyle/>
          <a:p>
            <a:r>
              <a:rPr lang="en-US" dirty="0"/>
              <a:t>Object With Lead-In Text Layout Is Used With Tables, Graphs, SmartArt, or Pictures</a:t>
            </a:r>
          </a:p>
        </p:txBody>
      </p:sp>
    </p:spTree>
    <p:extLst>
      <p:ext uri="{BB962C8B-B14F-4D97-AF65-F5344CB8AC3E}">
        <p14:creationId xmlns:p14="http://schemas.microsoft.com/office/powerpoint/2010/main" val="1956773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Gray Background, Two Content">
    <p:spTree>
      <p:nvGrpSpPr>
        <p:cNvPr id="1" name=""/>
        <p:cNvGrpSpPr/>
        <p:nvPr/>
      </p:nvGrpSpPr>
      <p:grpSpPr>
        <a:xfrm>
          <a:off x="0" y="0"/>
          <a:ext cx="0" cy="0"/>
          <a:chOff x="0" y="0"/>
          <a:chExt cx="0" cy="0"/>
        </a:xfrm>
      </p:grpSpPr>
      <p:sp>
        <p:nvSpPr>
          <p:cNvPr id="18" name="grey box">
            <a:extLst>
              <a:ext uri="{FF2B5EF4-FFF2-40B4-BE49-F238E27FC236}">
                <a16:creationId xmlns:a16="http://schemas.microsoft.com/office/drawing/2014/main" id="{B4E37216-58C4-164D-BEEA-DEAE99E52FE4}"/>
              </a:ext>
            </a:extLst>
          </p:cNvPr>
          <p:cNvSpPr/>
          <p:nvPr userDrawn="1"/>
        </p:nvSpPr>
        <p:spPr>
          <a:xfrm>
            <a:off x="0" y="691717"/>
            <a:ext cx="12192000" cy="6166283"/>
          </a:xfrm>
          <a:prstGeom prst="rect">
            <a:avLst/>
          </a:prstGeom>
          <a:solidFill>
            <a:srgbClr val="2C9ED9">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sp>
        <p:nvSpPr>
          <p:cNvPr id="20" name="Rectangle 19">
            <a:extLst>
              <a:ext uri="{FF2B5EF4-FFF2-40B4-BE49-F238E27FC236}">
                <a16:creationId xmlns:a16="http://schemas.microsoft.com/office/drawing/2014/main" id="{9124082D-CB5C-1E42-AF6C-30D1C8650F2C}"/>
              </a:ext>
            </a:extLst>
          </p:cNvPr>
          <p:cNvSpPr/>
          <p:nvPr userDrawn="1"/>
        </p:nvSpPr>
        <p:spPr>
          <a:xfrm>
            <a:off x="0" y="645999"/>
            <a:ext cx="12191021" cy="45719"/>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nvGrpSpPr>
          <p:cNvPr id="13" name="Group 12">
            <a:extLst>
              <a:ext uri="{FF2B5EF4-FFF2-40B4-BE49-F238E27FC236}">
                <a16:creationId xmlns:a16="http://schemas.microsoft.com/office/drawing/2014/main" id="{9DE10EC8-A791-DA49-BF74-AF89B39DA85C}"/>
              </a:ext>
            </a:extLst>
          </p:cNvPr>
          <p:cNvGrpSpPr/>
          <p:nvPr userDrawn="1"/>
        </p:nvGrpSpPr>
        <p:grpSpPr>
          <a:xfrm>
            <a:off x="-979" y="6220502"/>
            <a:ext cx="12192000" cy="637498"/>
            <a:chOff x="0" y="6220502"/>
            <a:chExt cx="9144000" cy="637498"/>
          </a:xfrm>
        </p:grpSpPr>
        <p:sp>
          <p:nvSpPr>
            <p:cNvPr id="14" name="Rectangle 13">
              <a:extLst>
                <a:ext uri="{FF2B5EF4-FFF2-40B4-BE49-F238E27FC236}">
                  <a16:creationId xmlns:a16="http://schemas.microsoft.com/office/drawing/2014/main" id="{D56471C4-79F3-A344-A04B-C32EE4E58A31}"/>
                </a:ext>
              </a:extLst>
            </p:cNvPr>
            <p:cNvSpPr/>
            <p:nvPr userDrawn="1"/>
          </p:nvSpPr>
          <p:spPr>
            <a:xfrm>
              <a:off x="0" y="6220502"/>
              <a:ext cx="9144000" cy="1306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5" name="Rectangle 14">
              <a:extLst>
                <a:ext uri="{FF2B5EF4-FFF2-40B4-BE49-F238E27FC236}">
                  <a16:creationId xmlns:a16="http://schemas.microsoft.com/office/drawing/2014/main" id="{7BD76796-5358-AA49-9752-F0498D104AA0}"/>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3" name="Left Content"/>
          <p:cNvSpPr>
            <a:spLocks noGrp="1"/>
          </p:cNvSpPr>
          <p:nvPr userDrawn="1">
            <p:ph sz="half" idx="1" hasCustomPrompt="1"/>
          </p:nvPr>
        </p:nvSpPr>
        <p:spPr>
          <a:xfrm>
            <a:off x="457200"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ight Content"/>
          <p:cNvSpPr>
            <a:spLocks noGrp="1"/>
          </p:cNvSpPr>
          <p:nvPr userDrawn="1">
            <p:ph sz="half" idx="2" hasCustomPrompt="1"/>
          </p:nvPr>
        </p:nvSpPr>
        <p:spPr>
          <a:xfrm>
            <a:off x="6227064"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1277F60B-F39B-6B4E-851A-04D5FFBE6911}"/>
              </a:ext>
            </a:extLst>
          </p:cNvPr>
          <p:cNvSpPr>
            <a:spLocks noGrp="1"/>
          </p:cNvSpPr>
          <p:nvPr userDrawn="1">
            <p:ph type="sldNum" sz="quarter" idx="17"/>
          </p:nvPr>
        </p:nvSpPr>
        <p:spPr/>
        <p:txBody>
          <a:bodyPr/>
          <a:lstStyle/>
          <a:p>
            <a:fld id="{58AE716E-68DD-2249-A7FA-8AEF0B14DF81}" type="slidenum">
              <a:rPr lang="en-US" smtClean="0"/>
              <a:pPr/>
              <a:t>‹#›</a:t>
            </a:fld>
            <a:endParaRPr lang="en-US" dirty="0"/>
          </a:p>
        </p:txBody>
      </p:sp>
      <p:sp>
        <p:nvSpPr>
          <p:cNvPr id="19" name="Source Placeholder">
            <a:extLst>
              <a:ext uri="{FF2B5EF4-FFF2-40B4-BE49-F238E27FC236}">
                <a16:creationId xmlns:a16="http://schemas.microsoft.com/office/drawing/2014/main" id="{1A78C9DE-19FC-5749-BB3E-BFB5A1B1D17A}"/>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6" name="Title 5">
            <a:extLst>
              <a:ext uri="{FF2B5EF4-FFF2-40B4-BE49-F238E27FC236}">
                <a16:creationId xmlns:a16="http://schemas.microsoft.com/office/drawing/2014/main" id="{FB497758-7EF7-3345-9DCD-410E7568B8DC}"/>
              </a:ext>
            </a:extLst>
          </p:cNvPr>
          <p:cNvSpPr>
            <a:spLocks noGrp="1"/>
          </p:cNvSpPr>
          <p:nvPr>
            <p:ph type="title" hasCustomPrompt="1"/>
          </p:nvPr>
        </p:nvSpPr>
        <p:spPr>
          <a:xfrm>
            <a:off x="426230" y="65597"/>
            <a:ext cx="11369529" cy="518012"/>
          </a:xfrm>
        </p:spPr>
        <p:txBody>
          <a:bodyPr/>
          <a:lstStyle>
            <a:lvl1pPr>
              <a:defRPr>
                <a:solidFill>
                  <a:schemeClr val="accent1"/>
                </a:solidFill>
              </a:defRPr>
            </a:lvl1pPr>
          </a:lstStyle>
          <a:p>
            <a:r>
              <a:rPr lang="en-US" dirty="0"/>
              <a:t>Colored Background, Two Content Layout</a:t>
            </a:r>
          </a:p>
        </p:txBody>
      </p:sp>
      <p:pic>
        <p:nvPicPr>
          <p:cNvPr id="27" name="Picture 26" descr="A picture containing drawing&#10;&#10;Description automatically generated">
            <a:extLst>
              <a:ext uri="{FF2B5EF4-FFF2-40B4-BE49-F238E27FC236}">
                <a16:creationId xmlns:a16="http://schemas.microsoft.com/office/drawing/2014/main" id="{39A4E60C-1183-4047-B1D5-5C6FBAF55DD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2188322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C578E86C-6F28-6C45-BC4D-02B9A2D44320}"/>
              </a:ext>
            </a:extLst>
          </p:cNvPr>
          <p:cNvGrpSpPr/>
          <p:nvPr userDrawn="1"/>
        </p:nvGrpSpPr>
        <p:grpSpPr>
          <a:xfrm>
            <a:off x="0" y="-6495"/>
            <a:ext cx="12192000" cy="709619"/>
            <a:chOff x="0" y="-6495"/>
            <a:chExt cx="9144000" cy="709619"/>
          </a:xfrm>
        </p:grpSpPr>
        <p:sp>
          <p:nvSpPr>
            <p:cNvPr id="10" name="grey box">
              <a:extLst>
                <a:ext uri="{FF2B5EF4-FFF2-40B4-BE49-F238E27FC236}">
                  <a16:creationId xmlns:a16="http://schemas.microsoft.com/office/drawing/2014/main" id="{3DB2328E-2C31-244E-B564-C2C5D77DA5F0}"/>
                </a:ext>
              </a:extLst>
            </p:cNvPr>
            <p:cNvSpPr/>
            <p:nvPr userDrawn="1"/>
          </p:nvSpPr>
          <p:spPr>
            <a:xfrm>
              <a:off x="0" y="-6495"/>
              <a:ext cx="9144000" cy="6879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alibri"/>
              </a:endParaRPr>
            </a:p>
          </p:txBody>
        </p:sp>
        <p:sp>
          <p:nvSpPr>
            <p:cNvPr id="11" name="Rectangle 10">
              <a:extLst>
                <a:ext uri="{FF2B5EF4-FFF2-40B4-BE49-F238E27FC236}">
                  <a16:creationId xmlns:a16="http://schemas.microsoft.com/office/drawing/2014/main" id="{E00D7377-2ACC-B54D-B4A3-57D68740CE5B}"/>
                </a:ext>
              </a:extLst>
            </p:cNvPr>
            <p:cNvSpPr/>
            <p:nvPr userDrawn="1"/>
          </p:nvSpPr>
          <p:spPr>
            <a:xfrm>
              <a:off x="0" y="657405"/>
              <a:ext cx="9143266" cy="45719"/>
            </a:xfrm>
            <a:prstGeom prst="rect">
              <a:avLst/>
            </a:prstGeom>
            <a:solidFill>
              <a:srgbClr val="35A0C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grpSp>
        <p:nvGrpSpPr>
          <p:cNvPr id="7" name="Group 6">
            <a:extLst>
              <a:ext uri="{FF2B5EF4-FFF2-40B4-BE49-F238E27FC236}">
                <a16:creationId xmlns:a16="http://schemas.microsoft.com/office/drawing/2014/main" id="{24B73ED8-8D33-C14E-B255-E2BA9FAC395F}"/>
              </a:ext>
            </a:extLst>
          </p:cNvPr>
          <p:cNvGrpSpPr/>
          <p:nvPr userDrawn="1"/>
        </p:nvGrpSpPr>
        <p:grpSpPr>
          <a:xfrm>
            <a:off x="0" y="6220502"/>
            <a:ext cx="12192000" cy="637498"/>
            <a:chOff x="0" y="6220502"/>
            <a:chExt cx="12192000" cy="637498"/>
          </a:xfrm>
        </p:grpSpPr>
        <p:sp>
          <p:nvSpPr>
            <p:cNvPr id="17" name="Rectangle 16">
              <a:extLst>
                <a:ext uri="{FF2B5EF4-FFF2-40B4-BE49-F238E27FC236}">
                  <a16:creationId xmlns:a16="http://schemas.microsoft.com/office/drawing/2014/main" id="{0E556F51-00D1-0E48-8880-711F2D9681BA}"/>
                </a:ext>
              </a:extLst>
            </p:cNvPr>
            <p:cNvSpPr/>
            <p:nvPr userDrawn="1"/>
          </p:nvSpPr>
          <p:spPr>
            <a:xfrm>
              <a:off x="0" y="6220502"/>
              <a:ext cx="12192000" cy="13060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8" name="Rectangle 17">
              <a:extLst>
                <a:ext uri="{FF2B5EF4-FFF2-40B4-BE49-F238E27FC236}">
                  <a16:creationId xmlns:a16="http://schemas.microsoft.com/office/drawing/2014/main" id="{4C74E900-82D4-DC48-A925-B9CB5A7C6B97}"/>
                </a:ext>
              </a:extLst>
            </p:cNvPr>
            <p:cNvSpPr/>
            <p:nvPr userDrawn="1"/>
          </p:nvSpPr>
          <p:spPr>
            <a:xfrm>
              <a:off x="0" y="6275394"/>
              <a:ext cx="12192000" cy="5826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12" name="Text Placeholder"/>
          <p:cNvSpPr>
            <a:spLocks noGrp="1"/>
          </p:cNvSpPr>
          <p:nvPr userDrawn="1">
            <p:ph type="body" idx="1"/>
          </p:nvPr>
        </p:nvSpPr>
        <p:spPr>
          <a:xfrm>
            <a:off x="457201" y="980025"/>
            <a:ext cx="10985231" cy="5192175"/>
          </a:xfrm>
          <a:prstGeom prst="rect">
            <a:avLst/>
          </a:prstGeom>
          <a:ln>
            <a:noFill/>
          </a:ln>
        </p:spPr>
        <p:txBody>
          <a:bodyPr vert="horz" lIns="0" tIns="0" rIns="0" bIns="0" rtlCol="0">
            <a:normAutofit/>
          </a:bodyPr>
          <a:lstStyle/>
          <a:p>
            <a:pPr lvl="0"/>
            <a:r>
              <a:rPr lang="en-US" dirty="0"/>
              <a:t>Bullet 1, bullet character 149. Standard screen content and all bullet text is Franklin Gothic Book 22 pts., Text 1 color (RGB 83/86/90). Copyright footer placeholder is behind the background and is shown only on the title and closing slides.</a:t>
            </a:r>
          </a:p>
          <a:p>
            <a:pPr lvl="1"/>
            <a:r>
              <a:rPr lang="en-US" dirty="0"/>
              <a:t>Bullet 2, bullet character 150.</a:t>
            </a:r>
          </a:p>
          <a:p>
            <a:pPr lvl="2"/>
            <a:r>
              <a:rPr lang="en-US" dirty="0"/>
              <a:t>Bullet 3, bullet character 187.</a:t>
            </a:r>
          </a:p>
          <a:p>
            <a:pPr lvl="3"/>
            <a:r>
              <a:rPr lang="en-US" dirty="0"/>
              <a:t>Bullet 4, bullet character Unicode 25E6.</a:t>
            </a:r>
          </a:p>
          <a:p>
            <a:pPr lvl="4"/>
            <a:r>
              <a:rPr lang="en-US" dirty="0"/>
              <a:t>Bullet 5, bullet character 155.</a:t>
            </a:r>
          </a:p>
        </p:txBody>
      </p:sp>
      <p:sp>
        <p:nvSpPr>
          <p:cNvPr id="3" name="Slide Number Placeholder 2">
            <a:extLst>
              <a:ext uri="{FF2B5EF4-FFF2-40B4-BE49-F238E27FC236}">
                <a16:creationId xmlns:a16="http://schemas.microsoft.com/office/drawing/2014/main" id="{948B0FE7-37B1-2A4F-A226-A4EA56E6CDFA}"/>
              </a:ext>
            </a:extLst>
          </p:cNvPr>
          <p:cNvSpPr>
            <a:spLocks noGrp="1"/>
          </p:cNvSpPr>
          <p:nvPr userDrawn="1">
            <p:ph type="sldNum" sz="quarter" idx="4"/>
          </p:nvPr>
        </p:nvSpPr>
        <p:spPr>
          <a:xfrm>
            <a:off x="11442432" y="6444777"/>
            <a:ext cx="706657" cy="278820"/>
          </a:xfrm>
          <a:prstGeom prst="rect">
            <a:avLst/>
          </a:prstGeom>
        </p:spPr>
        <p:txBody>
          <a:bodyPr vert="horz" lIns="91440" tIns="45720" rIns="91440" bIns="45720" rtlCol="0" anchor="ctr"/>
          <a:lstStyle>
            <a:lvl1pPr algn="r">
              <a:defRPr sz="1000">
                <a:solidFill>
                  <a:schemeClr val="bg1"/>
                </a:solidFill>
                <a:latin typeface="+mj-lt"/>
              </a:defRPr>
            </a:lvl1pPr>
          </a:lstStyle>
          <a:p>
            <a:fld id="{58AE716E-68DD-2249-A7FA-8AEF0B14DF81}" type="slidenum">
              <a:rPr lang="en-US" smtClean="0"/>
              <a:pPr/>
              <a:t>‹#›</a:t>
            </a:fld>
            <a:endParaRPr lang="en-US" dirty="0"/>
          </a:p>
        </p:txBody>
      </p:sp>
      <p:sp>
        <p:nvSpPr>
          <p:cNvPr id="2" name="Title Placeholder 1">
            <a:extLst>
              <a:ext uri="{FF2B5EF4-FFF2-40B4-BE49-F238E27FC236}">
                <a16:creationId xmlns:a16="http://schemas.microsoft.com/office/drawing/2014/main" id="{6DF91922-F70C-184F-ADA6-C8927E83A51E}"/>
              </a:ext>
            </a:extLst>
          </p:cNvPr>
          <p:cNvSpPr>
            <a:spLocks noGrp="1"/>
          </p:cNvSpPr>
          <p:nvPr userDrawn="1">
            <p:ph type="title"/>
          </p:nvPr>
        </p:nvSpPr>
        <p:spPr>
          <a:xfrm>
            <a:off x="426231" y="65597"/>
            <a:ext cx="11016200" cy="518012"/>
          </a:xfrm>
          <a:prstGeom prst="rect">
            <a:avLst/>
          </a:prstGeom>
        </p:spPr>
        <p:txBody>
          <a:bodyPr vert="horz" lIns="0" tIns="0" rIns="0" bIns="0" rtlCol="0" anchor="b" anchorCtr="0">
            <a:normAutofit/>
          </a:bodyPr>
          <a:lstStyle/>
          <a:p>
            <a:r>
              <a:rPr lang="en-US" dirty="0">
                <a:solidFill>
                  <a:schemeClr val="bg1"/>
                </a:solidFill>
              </a:rPr>
              <a:t>Standard Screen Slide Titles Are Franklin Gothic Medium 32 Points (pts.), White (255/255/255) or Accent 1 Color (RGB 0/94/158)</a:t>
            </a:r>
          </a:p>
        </p:txBody>
      </p:sp>
      <p:pic>
        <p:nvPicPr>
          <p:cNvPr id="22" name="Picture 21" descr="A picture containing drawing&#10;&#10;Description automatically generated">
            <a:extLst>
              <a:ext uri="{FF2B5EF4-FFF2-40B4-BE49-F238E27FC236}">
                <a16:creationId xmlns:a16="http://schemas.microsoft.com/office/drawing/2014/main" id="{E9A92FEC-F0CF-4444-B1BE-A5827F7F7DC8}"/>
              </a:ext>
            </a:extLst>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457201" y="6428953"/>
            <a:ext cx="382005" cy="300453"/>
          </a:xfrm>
          <a:prstGeom prst="rect">
            <a:avLst/>
          </a:prstGeom>
        </p:spPr>
      </p:pic>
    </p:spTree>
    <p:extLst>
      <p:ext uri="{BB962C8B-B14F-4D97-AF65-F5344CB8AC3E}">
        <p14:creationId xmlns:p14="http://schemas.microsoft.com/office/powerpoint/2010/main" val="397854331"/>
      </p:ext>
    </p:extLst>
  </p:cSld>
  <p:clrMap bg1="lt1" tx1="dk1" bg2="lt2" tx2="dk2" accent1="accent1" accent2="accent2" accent3="accent3" accent4="accent4" accent5="accent5" accent6="accent6" hlink="hlink" folHlink="folHlink"/>
  <p:sldLayoutIdLst>
    <p:sldLayoutId id="2147483665" r:id="rId1"/>
    <p:sldLayoutId id="2147483701" r:id="rId2"/>
    <p:sldLayoutId id="2147483747" r:id="rId3"/>
    <p:sldLayoutId id="2147483775" r:id="rId4"/>
    <p:sldLayoutId id="2147483662" r:id="rId5"/>
    <p:sldLayoutId id="2147483702" r:id="rId6"/>
    <p:sldLayoutId id="2147483748" r:id="rId7"/>
    <p:sldLayoutId id="2147483774" r:id="rId8"/>
    <p:sldLayoutId id="2147483788" r:id="rId9"/>
    <p:sldLayoutId id="2147483785" r:id="rId10"/>
    <p:sldLayoutId id="2147483786" r:id="rId11"/>
    <p:sldLayoutId id="2147483801" r:id="rId12"/>
    <p:sldLayoutId id="2147483802" r:id="rId13"/>
    <p:sldLayoutId id="2147483803" r:id="rId14"/>
    <p:sldLayoutId id="2147483725" r:id="rId15"/>
    <p:sldLayoutId id="2147483809" r:id="rId16"/>
    <p:sldLayoutId id="2147483806" r:id="rId17"/>
    <p:sldLayoutId id="2147483811" r:id="rId18"/>
    <p:sldLayoutId id="2147483812" r:id="rId19"/>
    <p:sldLayoutId id="2147483813" r:id="rId20"/>
  </p:sldLayoutIdLst>
  <p:hf hdr="0" ftr="0" dt="0"/>
  <p:txStyles>
    <p:titleStyle>
      <a:lvl1pPr algn="l" defTabSz="685800" rtl="0" eaLnBrk="1" latinLnBrk="0" hangingPunct="1">
        <a:lnSpc>
          <a:spcPct val="100000"/>
        </a:lnSpc>
        <a:spcBef>
          <a:spcPct val="0"/>
        </a:spcBef>
        <a:buNone/>
        <a:defRPr sz="3200" b="0" i="0" kern="1200" baseline="0">
          <a:solidFill>
            <a:schemeClr val="bg1"/>
          </a:solidFill>
          <a:latin typeface="+mj-lt"/>
          <a:ea typeface="+mj-ea"/>
          <a:cs typeface="Calibri"/>
        </a:defRPr>
      </a:lvl1pPr>
    </p:titleStyle>
    <p:bodyStyle>
      <a:lvl1pPr marL="320040" marR="0" indent="-320040" algn="l" defTabSz="685800" rtl="0" eaLnBrk="1" fontAlgn="auto" latinLnBrk="0" hangingPunct="1">
        <a:lnSpc>
          <a:spcPct val="125000"/>
        </a:lnSpc>
        <a:spcBef>
          <a:spcPts val="1800"/>
        </a:spcBef>
        <a:spcAft>
          <a:spcPts val="0"/>
        </a:spcAft>
        <a:buClr>
          <a:schemeClr val="tx1"/>
        </a:buClr>
        <a:buSzPct val="100000"/>
        <a:buFont typeface="Times New Roman" panose="02020603050405020304" pitchFamily="18" charset="0"/>
        <a:buChar char="•"/>
        <a:tabLst/>
        <a:defRPr sz="2200" b="0" i="0" kern="1200">
          <a:solidFill>
            <a:schemeClr val="tx1"/>
          </a:solidFill>
          <a:latin typeface="+mn-lt"/>
          <a:ea typeface="Calibri"/>
          <a:cs typeface="Calibri"/>
        </a:defRPr>
      </a:lvl1pPr>
      <a:lvl2pPr marL="64008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2pPr>
      <a:lvl3pPr marL="100584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3pPr>
      <a:lvl4pPr marL="1325880" marR="0" indent="-320040" algn="l" defTabSz="685800" rtl="0" eaLnBrk="1" fontAlgn="auto" latinLnBrk="0" hangingPunct="1">
        <a:lnSpc>
          <a:spcPct val="125000"/>
        </a:lnSpc>
        <a:spcBef>
          <a:spcPts val="1800"/>
        </a:spcBef>
        <a:spcAft>
          <a:spcPts val="0"/>
        </a:spcAft>
        <a:buClr>
          <a:schemeClr val="tx1"/>
        </a:buClr>
        <a:buSzPct val="110000"/>
        <a:buFont typeface="Calibri" panose="020F0502020204030204" pitchFamily="34" charset="0"/>
        <a:buChar char="◦"/>
        <a:tabLst/>
        <a:defRPr sz="2200" b="0" i="0" kern="1200">
          <a:solidFill>
            <a:schemeClr val="tx1"/>
          </a:solidFill>
          <a:latin typeface="+mn-lt"/>
          <a:ea typeface="Calibri"/>
          <a:cs typeface="Calibri"/>
        </a:defRPr>
      </a:lvl4pPr>
      <a:lvl5pPr marL="164592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600" kern="1200">
          <a:solidFill>
            <a:schemeClr val="tx1"/>
          </a:solidFill>
          <a:latin typeface="Calibri"/>
          <a:ea typeface="Calibri"/>
          <a:cs typeface="Calibri"/>
        </a:defRPr>
      </a:lvl1pPr>
      <a:lvl2pPr marL="0" algn="l" defTabSz="685800" rtl="0" eaLnBrk="1" latinLnBrk="0" hangingPunct="1">
        <a:defRPr sz="1600" kern="1200">
          <a:solidFill>
            <a:schemeClr val="tx1"/>
          </a:solidFill>
          <a:latin typeface="Calibri"/>
          <a:ea typeface="Calibri"/>
          <a:cs typeface="Calibri"/>
        </a:defRPr>
      </a:lvl2pPr>
      <a:lvl3pPr marL="182563" indent="-182563"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3pPr>
      <a:lvl4pPr marL="365760" indent="-182880"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4pPr>
      <a:lvl5pPr marL="365760" algn="l" defTabSz="685800" rtl="0" eaLnBrk="1" latinLnBrk="0" hangingPunct="1">
        <a:defRPr sz="1600" kern="1200">
          <a:solidFill>
            <a:schemeClr val="tx1"/>
          </a:solidFill>
          <a:latin typeface="Calibri"/>
          <a:ea typeface="Calibri"/>
          <a:cs typeface="Calibri"/>
        </a:defRPr>
      </a:lvl5pPr>
      <a:lvl6pPr marL="365760" algn="l" defTabSz="685800" rtl="0" eaLnBrk="1" latinLnBrk="0" hangingPunct="1">
        <a:defRPr sz="1600" kern="1200">
          <a:solidFill>
            <a:schemeClr val="tx1"/>
          </a:solidFill>
          <a:latin typeface="Calibri"/>
          <a:ea typeface="Calibri"/>
          <a:cs typeface="Calibri"/>
        </a:defRPr>
      </a:lvl6pPr>
      <a:lvl7pPr marL="365760" algn="l" defTabSz="685800" rtl="0" eaLnBrk="1" latinLnBrk="0" hangingPunct="1">
        <a:defRPr sz="1600" kern="1200">
          <a:solidFill>
            <a:schemeClr val="tx1"/>
          </a:solidFill>
          <a:latin typeface="Calibri"/>
          <a:ea typeface="Calibri"/>
          <a:cs typeface="Calibri"/>
        </a:defRPr>
      </a:lvl7pPr>
      <a:lvl8pPr marL="365760" algn="l" defTabSz="685800" rtl="0" eaLnBrk="1" latinLnBrk="0" hangingPunct="1">
        <a:defRPr sz="1600" kern="1200">
          <a:solidFill>
            <a:schemeClr val="tx1"/>
          </a:solidFill>
          <a:latin typeface="Calibri"/>
          <a:ea typeface="Calibri"/>
          <a:cs typeface="Calibri"/>
        </a:defRPr>
      </a:lvl8pPr>
      <a:lvl9pPr marL="365760" algn="l" defTabSz="685800" rtl="0" eaLnBrk="1" latinLnBrk="0" hangingPunct="1">
        <a:defRPr sz="1600" kern="1200">
          <a:solidFill>
            <a:schemeClr val="tx1"/>
          </a:solidFill>
          <a:latin typeface="Calibri"/>
          <a:ea typeface="Calibri"/>
          <a:cs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8" Type="http://schemas.openxmlformats.org/officeDocument/2006/relationships/hyperlink" Target="http://www.chaidir.web.id/2013/04/trik-menebak-tanggal-lahir.html" TargetMode="External"/><Relationship Id="rId3" Type="http://schemas.openxmlformats.org/officeDocument/2006/relationships/image" Target="../media/image15.png"/><Relationship Id="rId7"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19.xml"/><Relationship Id="rId6" Type="http://schemas.openxmlformats.org/officeDocument/2006/relationships/hyperlink" Target="http://www.embarcados.com.br/metodologias-ageis-o-daily-meeting/" TargetMode="External"/><Relationship Id="rId5" Type="http://schemas.openxmlformats.org/officeDocument/2006/relationships/image" Target="../media/image16.jpeg"/><Relationship Id="rId4" Type="http://schemas.openxmlformats.org/officeDocument/2006/relationships/hyperlink" Target="https://pixabay.com/en/man-user-profile-person-icon-42934/"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alohahsap.org/" TargetMode="External"/><Relationship Id="rId2" Type="http://schemas.openxmlformats.org/officeDocument/2006/relationships/notesSlide" Target="../notesSlides/notesSlide13.xml"/><Relationship Id="rId1" Type="http://schemas.openxmlformats.org/officeDocument/2006/relationships/slideLayout" Target="../slideLayouts/slideLayout20.xml"/><Relationship Id="rId4" Type="http://schemas.openxmlformats.org/officeDocument/2006/relationships/hyperlink" Target="mailto:hsaphelpdesk@cambiumassessment.com"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8.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490340" y="4281128"/>
            <a:ext cx="8540496" cy="369332"/>
          </a:xfrm>
        </p:spPr>
        <p:txBody>
          <a:bodyPr/>
          <a:lstStyle/>
          <a:p>
            <a:r>
              <a:rPr lang="en-US" dirty="0"/>
              <a:t>Centralized reporting system training module series #6</a:t>
            </a:r>
          </a:p>
        </p:txBody>
      </p:sp>
      <p:sp>
        <p:nvSpPr>
          <p:cNvPr id="6" name="Title 1">
            <a:extLst>
              <a:ext uri="{FF2B5EF4-FFF2-40B4-BE49-F238E27FC236}">
                <a16:creationId xmlns:a16="http://schemas.microsoft.com/office/drawing/2014/main" id="{4744B50A-7E8F-47C3-8216-F15E60D932BB}"/>
              </a:ext>
            </a:extLst>
          </p:cNvPr>
          <p:cNvSpPr>
            <a:spLocks noGrp="1"/>
          </p:cNvSpPr>
          <p:nvPr>
            <p:ph type="title"/>
          </p:nvPr>
        </p:nvSpPr>
        <p:spPr>
          <a:xfrm>
            <a:off x="2622542" y="1983831"/>
            <a:ext cx="8540750" cy="2297297"/>
          </a:xfrm>
        </p:spPr>
        <p:txBody>
          <a:bodyPr>
            <a:normAutofit fontScale="90000"/>
          </a:bodyPr>
          <a:lstStyle/>
          <a:p>
            <a:r>
              <a:rPr lang="en-US" dirty="0">
                <a:latin typeface="+mn-lt"/>
              </a:rPr>
              <a:t>How to Track Student Performance Over Time Using the Longitudinal Report</a:t>
            </a:r>
          </a:p>
        </p:txBody>
      </p:sp>
      <p:sp>
        <p:nvSpPr>
          <p:cNvPr id="5" name="Rectangle 4">
            <a:extLst>
              <a:ext uri="{FF2B5EF4-FFF2-40B4-BE49-F238E27FC236}">
                <a16:creationId xmlns:a16="http://schemas.microsoft.com/office/drawing/2014/main" id="{C89C4060-4EAF-4540-B95C-4481AEBA5C44}"/>
              </a:ext>
            </a:extLst>
          </p:cNvPr>
          <p:cNvSpPr/>
          <p:nvPr/>
        </p:nvSpPr>
        <p:spPr>
          <a:xfrm>
            <a:off x="9136646" y="6265882"/>
            <a:ext cx="2986715" cy="215444"/>
          </a:xfrm>
          <a:prstGeom prst="rect">
            <a:avLst/>
          </a:prstGeom>
        </p:spPr>
        <p:txBody>
          <a:bodyPr wrap="none">
            <a:spAutoFit/>
          </a:bodyPr>
          <a:lstStyle/>
          <a:p>
            <a:r>
              <a:rPr lang="en-US" sz="800" dirty="0">
                <a:solidFill>
                  <a:schemeClr val="bg1"/>
                </a:solidFill>
              </a:rPr>
              <a:t>Copyright © 2020 Cambium Assessment, Inc. All rights reserved.</a:t>
            </a:r>
          </a:p>
        </p:txBody>
      </p:sp>
    </p:spTree>
    <p:extLst>
      <p:ext uri="{BB962C8B-B14F-4D97-AF65-F5344CB8AC3E}">
        <p14:creationId xmlns:p14="http://schemas.microsoft.com/office/powerpoint/2010/main" val="32743987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9DF619A-4AD4-44E1-A0B2-5FE5BFD635C4}"/>
              </a:ext>
            </a:extLst>
          </p:cNvPr>
          <p:cNvSpPr>
            <a:spLocks noGrp="1"/>
          </p:cNvSpPr>
          <p:nvPr>
            <p:ph type="sldNum" sz="quarter" idx="12"/>
          </p:nvPr>
        </p:nvSpPr>
        <p:spPr/>
        <p:txBody>
          <a:bodyPr/>
          <a:lstStyle/>
          <a:p>
            <a:fld id="{B70F7035-E4E1-4BB6-A0A9-EB548548B6A5}" type="slidenum">
              <a:rPr lang="en-US" sz="1200" smtClean="0">
                <a:latin typeface="+mn-lt"/>
              </a:rPr>
              <a:t>10</a:t>
            </a:fld>
            <a:endParaRPr lang="en-US" sz="1200" dirty="0">
              <a:latin typeface="+mn-lt"/>
            </a:endParaRPr>
          </a:p>
        </p:txBody>
      </p:sp>
      <p:sp>
        <p:nvSpPr>
          <p:cNvPr id="4" name="Title 3">
            <a:extLst>
              <a:ext uri="{FF2B5EF4-FFF2-40B4-BE49-F238E27FC236}">
                <a16:creationId xmlns:a16="http://schemas.microsoft.com/office/drawing/2014/main" id="{78851A93-40A1-4085-9E2B-5A53E1B2C844}"/>
              </a:ext>
            </a:extLst>
          </p:cNvPr>
          <p:cNvSpPr txBox="1">
            <a:spLocks/>
          </p:cNvSpPr>
          <p:nvPr/>
        </p:nvSpPr>
        <p:spPr>
          <a:xfrm>
            <a:off x="161421" y="0"/>
            <a:ext cx="11870745" cy="518012"/>
          </a:xfrm>
          <a:prstGeom prst="rect">
            <a:avLst/>
          </a:prstGeom>
        </p:spPr>
        <p:txBody>
          <a:bodyPr/>
          <a:lstStyle>
            <a:lvl1pPr algn="l" defTabSz="685800" rtl="0" eaLnBrk="1" latinLnBrk="0" hangingPunct="1">
              <a:lnSpc>
                <a:spcPct val="100000"/>
              </a:lnSpc>
              <a:spcBef>
                <a:spcPct val="0"/>
              </a:spcBef>
              <a:buNone/>
              <a:defRPr sz="3200" b="0" i="0" kern="1200" baseline="0">
                <a:solidFill>
                  <a:schemeClr val="bg1"/>
                </a:solidFill>
                <a:latin typeface="+mj-lt"/>
                <a:ea typeface="+mj-ea"/>
                <a:cs typeface="Calibri"/>
              </a:defRPr>
            </a:lvl1pPr>
          </a:lstStyle>
          <a:p>
            <a:r>
              <a:rPr lang="en-US" dirty="0"/>
              <a:t>See Performance in Different Areas Over Time</a:t>
            </a:r>
          </a:p>
        </p:txBody>
      </p:sp>
      <p:grpSp>
        <p:nvGrpSpPr>
          <p:cNvPr id="10" name="Group 9">
            <a:extLst>
              <a:ext uri="{FF2B5EF4-FFF2-40B4-BE49-F238E27FC236}">
                <a16:creationId xmlns:a16="http://schemas.microsoft.com/office/drawing/2014/main" id="{C220A43B-4945-4056-8784-0FF5AB4A0BEE}"/>
              </a:ext>
            </a:extLst>
          </p:cNvPr>
          <p:cNvGrpSpPr/>
          <p:nvPr/>
        </p:nvGrpSpPr>
        <p:grpSpPr>
          <a:xfrm>
            <a:off x="2190708" y="784193"/>
            <a:ext cx="7672039" cy="5394402"/>
            <a:chOff x="2259980" y="784193"/>
            <a:chExt cx="7672039" cy="5394402"/>
          </a:xfrm>
          <a:effectLst>
            <a:outerShdw blurRad="50800" dist="38100" dir="2700000" algn="tl" rotWithShape="0">
              <a:prstClr val="black">
                <a:alpha val="40000"/>
              </a:prstClr>
            </a:outerShdw>
          </a:effectLst>
        </p:grpSpPr>
        <p:pic>
          <p:nvPicPr>
            <p:cNvPr id="11" name="Picture 10" descr="A screenshot of a cell phone&#10;&#10;Description automatically generated">
              <a:extLst>
                <a:ext uri="{FF2B5EF4-FFF2-40B4-BE49-F238E27FC236}">
                  <a16:creationId xmlns:a16="http://schemas.microsoft.com/office/drawing/2014/main" id="{B1091F28-C2F1-48D9-867F-09EBB72D3C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9980" y="784193"/>
              <a:ext cx="7672039" cy="5394402"/>
            </a:xfrm>
            <a:prstGeom prst="rect">
              <a:avLst/>
            </a:prstGeom>
            <a:ln w="12700">
              <a:solidFill>
                <a:schemeClr val="bg1">
                  <a:lumMod val="75000"/>
                </a:schemeClr>
              </a:solidFill>
            </a:ln>
          </p:spPr>
        </p:pic>
        <p:sp>
          <p:nvSpPr>
            <p:cNvPr id="9" name="Flowchart: Connector 8">
              <a:extLst>
                <a:ext uri="{FF2B5EF4-FFF2-40B4-BE49-F238E27FC236}">
                  <a16:creationId xmlns:a16="http://schemas.microsoft.com/office/drawing/2014/main" id="{256A7C0B-4AE7-4938-951F-F3FAA402FF5C}"/>
                </a:ext>
              </a:extLst>
            </p:cNvPr>
            <p:cNvSpPr/>
            <p:nvPr/>
          </p:nvSpPr>
          <p:spPr>
            <a:xfrm flipH="1">
              <a:off x="5180389" y="1605890"/>
              <a:ext cx="793691" cy="263347"/>
            </a:xfrm>
            <a:prstGeom prst="flowChartConnector">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2" name="Flowchart: Connector 11">
              <a:extLst>
                <a:ext uri="{FF2B5EF4-FFF2-40B4-BE49-F238E27FC236}">
                  <a16:creationId xmlns:a16="http://schemas.microsoft.com/office/drawing/2014/main" id="{A4088B31-FDB0-4199-9178-29E4AF68FECA}"/>
                </a:ext>
              </a:extLst>
            </p:cNvPr>
            <p:cNvSpPr/>
            <p:nvPr/>
          </p:nvSpPr>
          <p:spPr>
            <a:xfrm flipH="1">
              <a:off x="7302250" y="1636167"/>
              <a:ext cx="793692" cy="225949"/>
            </a:xfrm>
            <a:prstGeom prst="flowChartConnector">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3" name="Flowchart: Connector 12">
              <a:extLst>
                <a:ext uri="{FF2B5EF4-FFF2-40B4-BE49-F238E27FC236}">
                  <a16:creationId xmlns:a16="http://schemas.microsoft.com/office/drawing/2014/main" id="{1BC3B4D5-6CE0-4EED-B91D-F41BF98AA375}"/>
                </a:ext>
              </a:extLst>
            </p:cNvPr>
            <p:cNvSpPr/>
            <p:nvPr/>
          </p:nvSpPr>
          <p:spPr>
            <a:xfrm flipH="1">
              <a:off x="9093200" y="4001363"/>
              <a:ext cx="668982" cy="296389"/>
            </a:xfrm>
            <a:prstGeom prst="flowChartConnector">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Tree>
    <p:extLst>
      <p:ext uri="{BB962C8B-B14F-4D97-AF65-F5344CB8AC3E}">
        <p14:creationId xmlns:p14="http://schemas.microsoft.com/office/powerpoint/2010/main" val="21878931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51A3CE5-B4AD-4B95-9724-467D7B4F2C06}"/>
              </a:ext>
            </a:extLst>
          </p:cNvPr>
          <p:cNvSpPr>
            <a:spLocks noGrp="1"/>
          </p:cNvSpPr>
          <p:nvPr>
            <p:ph type="body" idx="1"/>
          </p:nvPr>
        </p:nvSpPr>
        <p:spPr>
          <a:xfrm>
            <a:off x="651855" y="2449622"/>
            <a:ext cx="5344528" cy="844568"/>
          </a:xfrm>
          <a:noFill/>
          <a:ln w="28575">
            <a:solidFill>
              <a:srgbClr val="2C9ED9"/>
            </a:solidFill>
          </a:ln>
        </p:spPr>
        <p:txBody>
          <a:bodyPr anchor="ctr">
            <a:normAutofit/>
          </a:bodyPr>
          <a:lstStyle/>
          <a:p>
            <a:pPr algn="ctr">
              <a:spcBef>
                <a:spcPts val="0"/>
              </a:spcBef>
            </a:pPr>
            <a:r>
              <a:rPr lang="en-US" b="0" dirty="0">
                <a:solidFill>
                  <a:schemeClr val="accent1">
                    <a:lumMod val="50000"/>
                  </a:schemeClr>
                </a:solidFill>
              </a:rPr>
              <a:t>          </a:t>
            </a:r>
            <a:r>
              <a:rPr lang="en-US" sz="3200" b="0" dirty="0">
                <a:solidFill>
                  <a:schemeClr val="tx1">
                    <a:lumMod val="50000"/>
                  </a:schemeClr>
                </a:solidFill>
              </a:rPr>
              <a:t>INDIVIDUAL REPORTS</a:t>
            </a:r>
            <a:r>
              <a:rPr lang="en-US" dirty="0"/>
              <a:t>	</a:t>
            </a:r>
          </a:p>
        </p:txBody>
      </p:sp>
      <p:sp>
        <p:nvSpPr>
          <p:cNvPr id="4" name="Content Placeholder 3">
            <a:extLst>
              <a:ext uri="{FF2B5EF4-FFF2-40B4-BE49-F238E27FC236}">
                <a16:creationId xmlns:a16="http://schemas.microsoft.com/office/drawing/2014/main" id="{FFE94E0E-0B0B-428C-BAD7-FA70AEBFFBF0}"/>
              </a:ext>
            </a:extLst>
          </p:cNvPr>
          <p:cNvSpPr>
            <a:spLocks noGrp="1"/>
          </p:cNvSpPr>
          <p:nvPr>
            <p:ph sz="half" idx="2"/>
          </p:nvPr>
        </p:nvSpPr>
        <p:spPr>
          <a:xfrm>
            <a:off x="651855" y="3563811"/>
            <a:ext cx="5344529" cy="2116899"/>
          </a:xfrm>
          <a:solidFill>
            <a:schemeClr val="bg1">
              <a:lumMod val="95000"/>
            </a:schemeClr>
          </a:solidFill>
          <a:ln w="28575">
            <a:solidFill>
              <a:srgbClr val="2C9ED9"/>
            </a:solidFill>
          </a:ln>
        </p:spPr>
        <p:txBody>
          <a:bodyPr anchor="ctr">
            <a:normAutofit lnSpcReduction="10000"/>
          </a:bodyPr>
          <a:lstStyle/>
          <a:p>
            <a:pPr lvl="1">
              <a:buFont typeface="Arial" panose="020B0604020202020204" pitchFamily="34" charset="0"/>
              <a:buChar char="•"/>
            </a:pPr>
            <a:r>
              <a:rPr lang="en-US" sz="2000" dirty="0">
                <a:solidFill>
                  <a:schemeClr val="tx1">
                    <a:lumMod val="50000"/>
                  </a:schemeClr>
                </a:solidFill>
              </a:rPr>
              <a:t>Multiple instances of the same test (interims and benchmarks)</a:t>
            </a:r>
          </a:p>
          <a:p>
            <a:pPr lvl="1">
              <a:buFont typeface="Arial" panose="020B0604020202020204" pitchFamily="34" charset="0"/>
              <a:buChar char="•"/>
            </a:pPr>
            <a:r>
              <a:rPr lang="en-US" sz="2000" dirty="0">
                <a:solidFill>
                  <a:schemeClr val="tx1">
                    <a:lumMod val="50000"/>
                  </a:schemeClr>
                </a:solidFill>
              </a:rPr>
              <a:t>Related tests (typically related by standard and determined by school/district administration)</a:t>
            </a:r>
          </a:p>
        </p:txBody>
      </p:sp>
      <p:sp>
        <p:nvSpPr>
          <p:cNvPr id="5" name="Text Placeholder 4">
            <a:extLst>
              <a:ext uri="{FF2B5EF4-FFF2-40B4-BE49-F238E27FC236}">
                <a16:creationId xmlns:a16="http://schemas.microsoft.com/office/drawing/2014/main" id="{7103FE07-A814-4E00-957D-5EA7C315CC4B}"/>
              </a:ext>
            </a:extLst>
          </p:cNvPr>
          <p:cNvSpPr>
            <a:spLocks noGrp="1"/>
          </p:cNvSpPr>
          <p:nvPr>
            <p:ph type="body" sz="quarter" idx="3"/>
          </p:nvPr>
        </p:nvSpPr>
        <p:spPr>
          <a:xfrm>
            <a:off x="6251174" y="2495501"/>
            <a:ext cx="5344527" cy="844568"/>
          </a:xfrm>
          <a:noFill/>
          <a:ln w="28575">
            <a:solidFill>
              <a:srgbClr val="2C9ED9"/>
            </a:solidFill>
          </a:ln>
        </p:spPr>
        <p:txBody>
          <a:bodyPr anchor="ctr">
            <a:normAutofit/>
          </a:bodyPr>
          <a:lstStyle/>
          <a:p>
            <a:pPr algn="ctr">
              <a:lnSpc>
                <a:spcPct val="100000"/>
              </a:lnSpc>
              <a:spcBef>
                <a:spcPts val="0"/>
              </a:spcBef>
            </a:pPr>
            <a:r>
              <a:rPr lang="en-US" sz="3200" b="0" dirty="0">
                <a:solidFill>
                  <a:schemeClr val="tx1">
                    <a:lumMod val="50000"/>
                  </a:schemeClr>
                </a:solidFill>
              </a:rPr>
              <a:t>GROUP REPORTS</a:t>
            </a:r>
          </a:p>
        </p:txBody>
      </p:sp>
      <p:sp>
        <p:nvSpPr>
          <p:cNvPr id="6" name="Content Placeholder 5">
            <a:extLst>
              <a:ext uri="{FF2B5EF4-FFF2-40B4-BE49-F238E27FC236}">
                <a16:creationId xmlns:a16="http://schemas.microsoft.com/office/drawing/2014/main" id="{0A844CA5-E5DE-4ECA-9846-84C094195A71}"/>
              </a:ext>
            </a:extLst>
          </p:cNvPr>
          <p:cNvSpPr>
            <a:spLocks noGrp="1"/>
          </p:cNvSpPr>
          <p:nvPr>
            <p:ph sz="quarter" idx="4"/>
          </p:nvPr>
        </p:nvSpPr>
        <p:spPr>
          <a:xfrm>
            <a:off x="6251174" y="3563812"/>
            <a:ext cx="5343749" cy="2116898"/>
          </a:xfrm>
          <a:solidFill>
            <a:schemeClr val="bg1">
              <a:lumMod val="95000"/>
            </a:schemeClr>
          </a:solidFill>
          <a:ln w="28575">
            <a:solidFill>
              <a:srgbClr val="2C9ED9"/>
            </a:solidFill>
          </a:ln>
        </p:spPr>
        <p:txBody>
          <a:bodyPr anchor="ctr">
            <a:normAutofit/>
          </a:bodyPr>
          <a:lstStyle/>
          <a:p>
            <a:pPr lvl="1">
              <a:buFont typeface="Arial" panose="020B0604020202020204" pitchFamily="34" charset="0"/>
              <a:buChar char="•"/>
            </a:pPr>
            <a:r>
              <a:rPr lang="en-US" sz="2000" dirty="0">
                <a:solidFill>
                  <a:schemeClr val="tx1">
                    <a:lumMod val="50000"/>
                  </a:schemeClr>
                </a:solidFill>
              </a:rPr>
              <a:t>Students who completed the same test multiple times (interims and benchmarks)</a:t>
            </a:r>
          </a:p>
          <a:p>
            <a:pPr lvl="1">
              <a:buFont typeface="Arial" panose="020B0604020202020204" pitchFamily="34" charset="0"/>
              <a:buChar char="•"/>
            </a:pPr>
            <a:r>
              <a:rPr lang="en-US" sz="2000" dirty="0">
                <a:solidFill>
                  <a:schemeClr val="tx1">
                    <a:lumMod val="50000"/>
                  </a:schemeClr>
                </a:solidFill>
              </a:rPr>
              <a:t>Students who completed related tests</a:t>
            </a:r>
          </a:p>
        </p:txBody>
      </p:sp>
      <p:sp>
        <p:nvSpPr>
          <p:cNvPr id="7" name="Rectangle: Rounded Corners 6">
            <a:extLst>
              <a:ext uri="{FF2B5EF4-FFF2-40B4-BE49-F238E27FC236}">
                <a16:creationId xmlns:a16="http://schemas.microsoft.com/office/drawing/2014/main" id="{9FB5EDEC-C105-46FE-83CC-03FE13A71360}"/>
              </a:ext>
            </a:extLst>
          </p:cNvPr>
          <p:cNvSpPr/>
          <p:nvPr/>
        </p:nvSpPr>
        <p:spPr>
          <a:xfrm>
            <a:off x="906646" y="2581732"/>
            <a:ext cx="651922" cy="537961"/>
          </a:xfrm>
          <a:prstGeom prst="roundRect">
            <a:avLst>
              <a:gd name="adj" fmla="val 16670"/>
            </a:avLst>
          </a:prstGeom>
          <a: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l="-4000" r="-4000"/>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8" name="Rectangle: Rounded Corners 7">
            <a:extLst>
              <a:ext uri="{FF2B5EF4-FFF2-40B4-BE49-F238E27FC236}">
                <a16:creationId xmlns:a16="http://schemas.microsoft.com/office/drawing/2014/main" id="{C962F9FA-68CC-48F8-BC86-88CFC5801DE9}"/>
              </a:ext>
            </a:extLst>
          </p:cNvPr>
          <p:cNvSpPr/>
          <p:nvPr/>
        </p:nvSpPr>
        <p:spPr>
          <a:xfrm>
            <a:off x="6579549" y="2648804"/>
            <a:ext cx="706194" cy="537961"/>
          </a:xfrm>
          <a:prstGeom prst="roundRect">
            <a:avLst>
              <a:gd name="adj" fmla="val 16670"/>
            </a:avLst>
          </a:prstGeom>
          <a: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grpSp>
        <p:nvGrpSpPr>
          <p:cNvPr id="10" name="Group 9">
            <a:extLst>
              <a:ext uri="{FF2B5EF4-FFF2-40B4-BE49-F238E27FC236}">
                <a16:creationId xmlns:a16="http://schemas.microsoft.com/office/drawing/2014/main" id="{66A248A5-5FB4-4098-A7B2-8750C0897FF2}"/>
              </a:ext>
            </a:extLst>
          </p:cNvPr>
          <p:cNvGrpSpPr/>
          <p:nvPr/>
        </p:nvGrpSpPr>
        <p:grpSpPr>
          <a:xfrm>
            <a:off x="651855" y="1028456"/>
            <a:ext cx="10943068" cy="1169550"/>
            <a:chOff x="850901" y="1282531"/>
            <a:chExt cx="10544180" cy="820548"/>
          </a:xfrm>
          <a:solidFill>
            <a:schemeClr val="tx1">
              <a:lumMod val="20000"/>
              <a:lumOff val="80000"/>
            </a:schemeClr>
          </a:solidFill>
        </p:grpSpPr>
        <p:sp>
          <p:nvSpPr>
            <p:cNvPr id="9" name="TextBox 8">
              <a:extLst>
                <a:ext uri="{FF2B5EF4-FFF2-40B4-BE49-F238E27FC236}">
                  <a16:creationId xmlns:a16="http://schemas.microsoft.com/office/drawing/2014/main" id="{550EAF9C-A6A7-4758-A257-669384CF8D80}"/>
                </a:ext>
              </a:extLst>
            </p:cNvPr>
            <p:cNvSpPr txBox="1"/>
            <p:nvPr/>
          </p:nvSpPr>
          <p:spPr>
            <a:xfrm>
              <a:off x="850901" y="1282531"/>
              <a:ext cx="10544180" cy="820548"/>
            </a:xfrm>
            <a:prstGeom prst="rect">
              <a:avLst/>
            </a:prstGeom>
            <a:solidFill>
              <a:schemeClr val="bg1">
                <a:lumMod val="95000"/>
              </a:schemeClr>
            </a:solidFill>
            <a:ln w="28575">
              <a:solidFill>
                <a:srgbClr val="2C9ED9"/>
              </a:solidFill>
            </a:ln>
          </p:spPr>
          <p:txBody>
            <a:bodyPr wrap="square" rtlCol="0" anchor="ctr">
              <a:spAutoFit/>
            </a:bodyPr>
            <a:lstStyle/>
            <a:p>
              <a:pPr marL="285750" indent="-285750">
                <a:spcBef>
                  <a:spcPts val="600"/>
                </a:spcBef>
                <a:buFont typeface="Arial" panose="020B0604020202020204" pitchFamily="34" charset="0"/>
                <a:buChar char="•"/>
              </a:pPr>
              <a:r>
                <a:rPr lang="en-US" sz="2000" dirty="0">
                  <a:solidFill>
                    <a:schemeClr val="tx1">
                      <a:lumMod val="50000"/>
                    </a:schemeClr>
                  </a:solidFill>
                </a:rPr>
                <a:t>Results from current &amp; previous school years</a:t>
              </a:r>
            </a:p>
            <a:p>
              <a:pPr marL="285750" indent="-285750">
                <a:spcBef>
                  <a:spcPts val="600"/>
                </a:spcBef>
                <a:buFont typeface="Arial" panose="020B0604020202020204" pitchFamily="34" charset="0"/>
                <a:buChar char="•"/>
              </a:pPr>
              <a:r>
                <a:rPr lang="en-US" sz="2000" dirty="0">
                  <a:solidFill>
                    <a:schemeClr val="tx1">
                      <a:lumMod val="50000"/>
                    </a:schemeClr>
                  </a:solidFill>
                </a:rPr>
                <a:t>Results for current &amp; former students</a:t>
              </a:r>
            </a:p>
            <a:p>
              <a:pPr marL="285750" indent="-285750">
                <a:spcBef>
                  <a:spcPts val="600"/>
                </a:spcBef>
                <a:buFont typeface="Arial" panose="020B0604020202020204" pitchFamily="34" charset="0"/>
                <a:buChar char="•"/>
              </a:pPr>
              <a:r>
                <a:rPr lang="en-US" sz="2000" dirty="0">
                  <a:solidFill>
                    <a:schemeClr val="tx1">
                      <a:lumMod val="50000"/>
                    </a:schemeClr>
                  </a:solidFill>
                </a:rPr>
                <a:t>Filter options: school year, test reason, test label</a:t>
              </a:r>
            </a:p>
          </p:txBody>
        </p:sp>
        <p:pic>
          <p:nvPicPr>
            <p:cNvPr id="14" name="Picture 13">
              <a:extLst>
                <a:ext uri="{FF2B5EF4-FFF2-40B4-BE49-F238E27FC236}">
                  <a16:creationId xmlns:a16="http://schemas.microsoft.com/office/drawing/2014/main" id="{88C531AA-0651-4B42-9FEC-1307E39C4656}"/>
                </a:ext>
              </a:extLst>
            </p:cNvPr>
            <p:cNvPicPr>
              <a:picLocks noChangeAspect="1"/>
            </p:cNvPicPr>
            <p:nvPr/>
          </p:nvPicPr>
          <p:blipFill>
            <a:blip r:embed="rId7" cstate="print">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10231227" y="1396233"/>
              <a:ext cx="837498" cy="628123"/>
            </a:xfrm>
            <a:prstGeom prst="rect">
              <a:avLst/>
            </a:prstGeom>
            <a:grpFill/>
          </p:spPr>
        </p:pic>
      </p:grpSp>
      <p:sp>
        <p:nvSpPr>
          <p:cNvPr id="12" name="Title 3">
            <a:extLst>
              <a:ext uri="{FF2B5EF4-FFF2-40B4-BE49-F238E27FC236}">
                <a16:creationId xmlns:a16="http://schemas.microsoft.com/office/drawing/2014/main" id="{237E1F3B-F78E-4E9A-9A8C-8ABF35ECFE88}"/>
              </a:ext>
            </a:extLst>
          </p:cNvPr>
          <p:cNvSpPr txBox="1">
            <a:spLocks/>
          </p:cNvSpPr>
          <p:nvPr/>
        </p:nvSpPr>
        <p:spPr>
          <a:xfrm>
            <a:off x="194875" y="0"/>
            <a:ext cx="11369529" cy="518012"/>
          </a:xfrm>
          <a:prstGeom prst="rect">
            <a:avLst/>
          </a:prstGeom>
        </p:spPr>
        <p:txBody>
          <a:bodyPr/>
          <a:lstStyle>
            <a:lvl1pPr algn="l" defTabSz="685800" rtl="0" eaLnBrk="1" latinLnBrk="0" hangingPunct="1">
              <a:lnSpc>
                <a:spcPct val="100000"/>
              </a:lnSpc>
              <a:spcBef>
                <a:spcPct val="0"/>
              </a:spcBef>
              <a:buNone/>
              <a:defRPr sz="3200" b="0" i="0" kern="1200" baseline="0">
                <a:solidFill>
                  <a:schemeClr val="bg1"/>
                </a:solidFill>
                <a:latin typeface="+mj-lt"/>
                <a:ea typeface="+mj-ea"/>
                <a:cs typeface="Calibri"/>
              </a:defRPr>
            </a:lvl1pPr>
          </a:lstStyle>
          <a:p>
            <a:r>
              <a:rPr lang="en-US" dirty="0"/>
              <a:t>Longitudinal Reports—Ways to Customize</a:t>
            </a:r>
          </a:p>
        </p:txBody>
      </p:sp>
      <p:sp>
        <p:nvSpPr>
          <p:cNvPr id="16" name="Slide Number Placeholder 1">
            <a:extLst>
              <a:ext uri="{FF2B5EF4-FFF2-40B4-BE49-F238E27FC236}">
                <a16:creationId xmlns:a16="http://schemas.microsoft.com/office/drawing/2014/main" id="{4DF91C51-73AC-410E-865D-9610EA5FEBD7}"/>
              </a:ext>
            </a:extLst>
          </p:cNvPr>
          <p:cNvSpPr>
            <a:spLocks noGrp="1"/>
          </p:cNvSpPr>
          <p:nvPr>
            <p:ph type="sldNum" sz="quarter" idx="12"/>
          </p:nvPr>
        </p:nvSpPr>
        <p:spPr>
          <a:xfrm>
            <a:off x="11442432" y="6444777"/>
            <a:ext cx="706657" cy="278820"/>
          </a:xfrm>
        </p:spPr>
        <p:txBody>
          <a:bodyPr/>
          <a:lstStyle/>
          <a:p>
            <a:r>
              <a:rPr lang="en-US" sz="1200" dirty="0">
                <a:latin typeface="+mn-lt"/>
              </a:rPr>
              <a:t>11</a:t>
            </a:r>
          </a:p>
        </p:txBody>
      </p:sp>
    </p:spTree>
    <p:extLst>
      <p:ext uri="{BB962C8B-B14F-4D97-AF65-F5344CB8AC3E}">
        <p14:creationId xmlns:p14="http://schemas.microsoft.com/office/powerpoint/2010/main" val="8085843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3C868AC-8304-4AE6-96AC-80AA222D9911}"/>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AE716E-68DD-2249-A7FA-8AEF0B14DF81}" type="slidenum">
              <a:rPr kumimoji="0" lang="en-US" sz="1000" b="0" i="0" u="none" strike="noStrike" kern="1200" cap="none" spc="0" normalizeH="0" baseline="0" noProof="0" smtClean="0">
                <a:ln>
                  <a:noFill/>
                </a:ln>
                <a:solidFill>
                  <a:srgbClr val="FFFFFF"/>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000" b="0" i="0" u="none" strike="noStrike" kern="1200" cap="none" spc="0" normalizeH="0" baseline="0" noProof="0" dirty="0">
              <a:ln>
                <a:noFill/>
              </a:ln>
              <a:solidFill>
                <a:srgbClr val="FFFFFF"/>
              </a:solidFill>
              <a:effectLst/>
              <a:uLnTx/>
              <a:uFillTx/>
              <a:latin typeface="Franklin Gothic Medium" panose="020B0603020102020204"/>
              <a:ea typeface="+mn-ea"/>
              <a:cs typeface="+mn-cs"/>
            </a:endParaRPr>
          </a:p>
        </p:txBody>
      </p:sp>
      <p:sp>
        <p:nvSpPr>
          <p:cNvPr id="4" name="Title 3">
            <a:extLst>
              <a:ext uri="{FF2B5EF4-FFF2-40B4-BE49-F238E27FC236}">
                <a16:creationId xmlns:a16="http://schemas.microsoft.com/office/drawing/2014/main" id="{C9FAADD4-FA9D-41A7-B84C-AC106E269B62}"/>
              </a:ext>
            </a:extLst>
          </p:cNvPr>
          <p:cNvSpPr>
            <a:spLocks noGrp="1"/>
          </p:cNvSpPr>
          <p:nvPr>
            <p:ph type="title"/>
          </p:nvPr>
        </p:nvSpPr>
        <p:spPr/>
        <p:txBody>
          <a:bodyPr/>
          <a:lstStyle/>
          <a:p>
            <a:r>
              <a:rPr lang="en-US" dirty="0"/>
              <a:t>The Centralized Reporting System Series</a:t>
            </a:r>
          </a:p>
        </p:txBody>
      </p:sp>
      <p:grpSp>
        <p:nvGrpSpPr>
          <p:cNvPr id="5" name="Group 4">
            <a:extLst>
              <a:ext uri="{FF2B5EF4-FFF2-40B4-BE49-F238E27FC236}">
                <a16:creationId xmlns:a16="http://schemas.microsoft.com/office/drawing/2014/main" id="{9D21EA73-0E64-4A5D-8E04-764875938921}"/>
              </a:ext>
            </a:extLst>
          </p:cNvPr>
          <p:cNvGrpSpPr/>
          <p:nvPr/>
        </p:nvGrpSpPr>
        <p:grpSpPr>
          <a:xfrm>
            <a:off x="475043" y="846039"/>
            <a:ext cx="11092259" cy="5165921"/>
            <a:chOff x="598239" y="814223"/>
            <a:chExt cx="11092259" cy="5165921"/>
          </a:xfrm>
        </p:grpSpPr>
        <p:sp>
          <p:nvSpPr>
            <p:cNvPr id="6" name="Rectangle 5">
              <a:extLst>
                <a:ext uri="{FF2B5EF4-FFF2-40B4-BE49-F238E27FC236}">
                  <a16:creationId xmlns:a16="http://schemas.microsoft.com/office/drawing/2014/main" id="{FF244422-A087-4F88-890E-F1932D593CB3}"/>
                </a:ext>
              </a:extLst>
            </p:cNvPr>
            <p:cNvSpPr/>
            <p:nvPr/>
          </p:nvSpPr>
          <p:spPr>
            <a:xfrm>
              <a:off x="3786361" y="5108557"/>
              <a:ext cx="7904137" cy="871587"/>
            </a:xfrm>
            <a:prstGeom prst="rect">
              <a:avLst/>
            </a:prstGeom>
            <a:solidFill>
              <a:schemeClr val="bg1">
                <a:lumMod val="95000"/>
              </a:schemeClr>
            </a:solidFill>
            <a:ln w="38100">
              <a:solidFill>
                <a:srgbClr val="2C9E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3565A">
                      <a:lumMod val="50000"/>
                    </a:srgbClr>
                  </a:solidFill>
                  <a:effectLst/>
                  <a:uLnTx/>
                  <a:uFillTx/>
                  <a:latin typeface="Arial"/>
                  <a:ea typeface="+mn-ea"/>
                  <a:cs typeface="+mn-cs"/>
                </a:rPr>
                <a:t>10. How to Analyze a Basic Interim Test Report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3565A">
                      <a:lumMod val="50000"/>
                    </a:srgbClr>
                  </a:solidFill>
                  <a:effectLst/>
                  <a:uLnTx/>
                  <a:uFillTx/>
                  <a:latin typeface="Arial"/>
                  <a:ea typeface="+mn-ea"/>
                  <a:cs typeface="+mn-cs"/>
                </a:rPr>
                <a:t>11. How to Use the Advanced Features of Reporting to View Interim Data</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3565A">
                      <a:lumMod val="50000"/>
                    </a:srgbClr>
                  </a:solidFill>
                  <a:effectLst/>
                  <a:uLnTx/>
                  <a:uFillTx/>
                  <a:latin typeface="Arial"/>
                  <a:ea typeface="+mn-ea"/>
                  <a:cs typeface="+mn-cs"/>
                </a:rPr>
                <a:t>12. How to Hand-Score Unscored Items and Modify Machine Scores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a:ea typeface="+mn-ea"/>
                  <a:cs typeface="+mn-cs"/>
                </a:rPr>
                <a:t> </a:t>
              </a:r>
            </a:p>
          </p:txBody>
        </p:sp>
        <p:sp>
          <p:nvSpPr>
            <p:cNvPr id="7" name="Rectangle 6">
              <a:extLst>
                <a:ext uri="{FF2B5EF4-FFF2-40B4-BE49-F238E27FC236}">
                  <a16:creationId xmlns:a16="http://schemas.microsoft.com/office/drawing/2014/main" id="{EC207150-5C33-4B36-80DE-21DCC5636108}"/>
                </a:ext>
              </a:extLst>
            </p:cNvPr>
            <p:cNvSpPr/>
            <p:nvPr/>
          </p:nvSpPr>
          <p:spPr>
            <a:xfrm>
              <a:off x="598239" y="814223"/>
              <a:ext cx="10644724" cy="3948546"/>
            </a:xfrm>
            <a:prstGeom prst="rect">
              <a:avLst/>
            </a:prstGeom>
            <a:solidFill>
              <a:schemeClr val="bg1">
                <a:lumMod val="95000"/>
              </a:schemeClr>
            </a:solidFill>
            <a:ln w="38100">
              <a:solidFill>
                <a:srgbClr val="2C9E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3565A">
                      <a:lumMod val="50000"/>
                    </a:srgbClr>
                  </a:solidFill>
                  <a:effectLst/>
                  <a:uLnTx/>
                  <a:uFillTx/>
                  <a:latin typeface="Arial"/>
                  <a:ea typeface="+mn-ea"/>
                  <a:cs typeface="+mn-cs"/>
                </a:rPr>
                <a:t>1</a:t>
              </a:r>
              <a:r>
                <a:rPr kumimoji="0" lang="en-US" sz="2000" b="0" i="0" u="none" strike="noStrike" kern="1200" cap="none" spc="0" normalizeH="0" baseline="0" noProof="0" dirty="0">
                  <a:ln>
                    <a:noFill/>
                  </a:ln>
                  <a:solidFill>
                    <a:srgbClr val="53565A">
                      <a:lumMod val="50000"/>
                    </a:srgbClr>
                  </a:solidFill>
                  <a:effectLst/>
                  <a:uLnTx/>
                  <a:uFillTx/>
                  <a:latin typeface="Franklin Gothic Book" panose="020B0503020102020204"/>
                  <a:ea typeface="+mn-ea"/>
                  <a:cs typeface="+mn-cs"/>
                </a:rPr>
                <a:t>. How to Navigate the Dashboard and Access Your Summative Results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53565A">
                      <a:lumMod val="50000"/>
                    </a:srgbClr>
                  </a:solidFill>
                  <a:effectLst/>
                  <a:uLnTx/>
                  <a:uFillTx/>
                  <a:latin typeface="Franklin Gothic Book" panose="020B0503020102020204"/>
                  <a:ea typeface="+mn-ea"/>
                  <a:cs typeface="+mn-cs"/>
                </a:rPr>
                <a:t>2. How to Understand Measures for Standards, Depth of Knowledge (</a:t>
              </a:r>
              <a:r>
                <a:rPr kumimoji="0" lang="en-US" sz="2000" b="0" i="0" u="none" strike="noStrike" kern="1200" cap="none" spc="0" normalizeH="0" baseline="0" noProof="0" dirty="0" err="1">
                  <a:ln>
                    <a:noFill/>
                  </a:ln>
                  <a:solidFill>
                    <a:srgbClr val="53565A">
                      <a:lumMod val="50000"/>
                    </a:srgbClr>
                  </a:solidFill>
                  <a:effectLst/>
                  <a:uLnTx/>
                  <a:uFillTx/>
                  <a:latin typeface="Franklin Gothic Book" panose="020B0503020102020204"/>
                  <a:ea typeface="+mn-ea"/>
                  <a:cs typeface="+mn-cs"/>
                </a:rPr>
                <a:t>DoK</a:t>
              </a:r>
              <a:r>
                <a:rPr kumimoji="0" lang="en-US" sz="2000" b="0" i="0" u="none" strike="noStrike" kern="1200" cap="none" spc="0" normalizeH="0" baseline="0" noProof="0" dirty="0">
                  <a:ln>
                    <a:noFill/>
                  </a:ln>
                  <a:solidFill>
                    <a:srgbClr val="53565A">
                      <a:lumMod val="50000"/>
                    </a:srgbClr>
                  </a:solidFill>
                  <a:effectLst/>
                  <a:uLnTx/>
                  <a:uFillTx/>
                  <a:latin typeface="Franklin Gothic Book" panose="020B0503020102020204"/>
                  <a:ea typeface="+mn-ea"/>
                  <a:cs typeface="+mn-cs"/>
                </a:rPr>
                <a:t>) Levels, and Writing Dimensions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53565A">
                      <a:lumMod val="50000"/>
                    </a:srgbClr>
                  </a:solidFill>
                  <a:effectLst/>
                  <a:uLnTx/>
                  <a:uFillTx/>
                  <a:latin typeface="Franklin Gothic Book" panose="020B0503020102020204"/>
                  <a:ea typeface="+mn-ea"/>
                  <a:cs typeface="+mn-cs"/>
                </a:rPr>
                <a:t>3. How to Understand a Demographic Breakdown Report and a Student Portfolio Report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53565A">
                      <a:lumMod val="50000"/>
                    </a:srgbClr>
                  </a:solidFill>
                  <a:effectLst/>
                  <a:uLnTx/>
                  <a:uFillTx/>
                  <a:latin typeface="Franklin Gothic Book" panose="020B0503020102020204"/>
                  <a:ea typeface="+mn-ea"/>
                  <a:cs typeface="+mn-cs"/>
                </a:rPr>
                <a:t>4. How to Drill Down into Your Results by Selecting Specific Tests &amp; Classes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53565A">
                      <a:lumMod val="50000"/>
                    </a:srgbClr>
                  </a:solidFill>
                  <a:effectLst/>
                  <a:uLnTx/>
                  <a:uFillTx/>
                  <a:latin typeface="Franklin Gothic Book" panose="020B0503020102020204"/>
                  <a:ea typeface="+mn-ea"/>
                  <a:cs typeface="+mn-cs"/>
                </a:rPr>
                <a:t>5. How to Drill Down into Your Results by Selecting Previous School Years &amp; Previous Students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53565A">
                      <a:lumMod val="50000"/>
                    </a:srgbClr>
                  </a:solidFill>
                  <a:effectLst/>
                  <a:uLnTx/>
                  <a:uFillTx/>
                  <a:latin typeface="Franklin Gothic Book" panose="020B0503020102020204"/>
                  <a:ea typeface="+mn-ea"/>
                  <a:cs typeface="+mn-cs"/>
                </a:rPr>
                <a:t>6. How to Track Student Performance Over Time Using the Longitudinal Report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53565A">
                      <a:lumMod val="50000"/>
                    </a:srgbClr>
                  </a:solidFill>
                  <a:effectLst/>
                  <a:uLnTx/>
                  <a:uFillTx/>
                  <a:latin typeface="Franklin Gothic Book" panose="020B0503020102020204"/>
                  <a:ea typeface="+mn-ea"/>
                  <a:cs typeface="+mn-cs"/>
                </a:rPr>
                <a:t>7. How to Print Individual Student Reports (ISR) and Student Data Files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53565A">
                      <a:lumMod val="50000"/>
                    </a:srgbClr>
                  </a:solidFill>
                  <a:effectLst/>
                  <a:uLnTx/>
                  <a:uFillTx/>
                  <a:latin typeface="Franklin Gothic Book" panose="020B0503020102020204"/>
                  <a:ea typeface="+mn-ea"/>
                  <a:cs typeface="+mn-cs"/>
                </a:rPr>
                <a:t>8. How to Print and Export Data You Can See in Your Reports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53565A">
                      <a:lumMod val="50000"/>
                    </a:srgbClr>
                  </a:solidFill>
                  <a:effectLst/>
                  <a:uLnTx/>
                  <a:uFillTx/>
                  <a:latin typeface="Franklin Gothic Book" panose="020B0503020102020204"/>
                  <a:ea typeface="+mn-ea"/>
                  <a:cs typeface="+mn-cs"/>
                </a:rPr>
                <a:t>9. How to Use the Roster Manager to Add, Modify, and Upload Rosters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8" name="Rectangle: Rounded Corners 7">
              <a:extLst>
                <a:ext uri="{FF2B5EF4-FFF2-40B4-BE49-F238E27FC236}">
                  <a16:creationId xmlns:a16="http://schemas.microsoft.com/office/drawing/2014/main" id="{8B243F3D-FC9D-4C20-BCD4-437175CF7B58}"/>
                </a:ext>
              </a:extLst>
            </p:cNvPr>
            <p:cNvSpPr/>
            <p:nvPr/>
          </p:nvSpPr>
          <p:spPr>
            <a:xfrm>
              <a:off x="667512" y="5339558"/>
              <a:ext cx="2913453" cy="592095"/>
            </a:xfrm>
            <a:prstGeom prst="roundRect">
              <a:avLst/>
            </a:prstGeom>
            <a:noFill/>
            <a:ln w="38100">
              <a:solidFill>
                <a:srgbClr val="2C9E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53565A">
                      <a:lumMod val="50000"/>
                    </a:srgbClr>
                  </a:solidFill>
                  <a:effectLst/>
                  <a:uLnTx/>
                  <a:uFillTx/>
                  <a:latin typeface="Franklin Gothic Book" panose="020B0503020102020204"/>
                  <a:ea typeface="+mn-ea"/>
                  <a:cs typeface="+mn-cs"/>
                </a:rPr>
                <a:t>Interim and Benchmark Assessments Only</a:t>
              </a:r>
            </a:p>
          </p:txBody>
        </p:sp>
      </p:grpSp>
    </p:spTree>
    <p:extLst>
      <p:ext uri="{BB962C8B-B14F-4D97-AF65-F5344CB8AC3E}">
        <p14:creationId xmlns:p14="http://schemas.microsoft.com/office/powerpoint/2010/main" val="38792388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01040" y="1502997"/>
            <a:ext cx="10966265" cy="1410324"/>
          </a:xfrm>
        </p:spPr>
        <p:txBody>
          <a:bodyPr rtlCol="0">
            <a:noAutofit/>
          </a:bodyPr>
          <a:lstStyle/>
          <a:p>
            <a:pPr marL="0" indent="0" eaLnBrk="1" fontAlgn="auto" hangingPunct="1">
              <a:buNone/>
              <a:defRPr/>
            </a:pPr>
            <a:r>
              <a:rPr lang="en-US" sz="3200" b="1" dirty="0">
                <a:solidFill>
                  <a:schemeClr val="tx1">
                    <a:lumMod val="50000"/>
                  </a:schemeClr>
                </a:solidFill>
              </a:rPr>
              <a:t>Further Information: </a:t>
            </a:r>
            <a:r>
              <a:rPr lang="en-US" sz="3200" i="1" dirty="0">
                <a:solidFill>
                  <a:schemeClr val="tx1">
                    <a:lumMod val="50000"/>
                  </a:schemeClr>
                </a:solidFill>
              </a:rPr>
              <a:t>The Centralized Reporting System User Guide for Summative and Interim Assessments, 2019-2020</a:t>
            </a:r>
          </a:p>
          <a:p>
            <a:pPr>
              <a:buFont typeface="Arial" panose="020B0604020202020204" pitchFamily="34" charset="0"/>
              <a:buChar char="•"/>
              <a:defRPr/>
            </a:pPr>
            <a:r>
              <a:rPr lang="en-US" dirty="0">
                <a:solidFill>
                  <a:srgbClr val="FF0000"/>
                </a:solidFill>
              </a:rPr>
              <a:t> </a:t>
            </a:r>
            <a:r>
              <a:rPr lang="en-US" dirty="0">
                <a:solidFill>
                  <a:schemeClr val="tx2">
                    <a:lumMod val="85000"/>
                    <a:lumOff val="15000"/>
                  </a:schemeClr>
                </a:solidFill>
              </a:rPr>
              <a:t>HSAP Portal Website: </a:t>
            </a:r>
            <a:r>
              <a:rPr lang="en-US" dirty="0">
                <a:solidFill>
                  <a:schemeClr val="tx2">
                    <a:lumMod val="85000"/>
                    <a:lumOff val="15000"/>
                  </a:schemeClr>
                </a:solidFill>
                <a:hlinkClick r:id="rId3"/>
              </a:rPr>
              <a:t>https://alohahsap.org/</a:t>
            </a:r>
            <a:endParaRPr lang="en-US" dirty="0">
              <a:solidFill>
                <a:schemeClr val="tx2">
                  <a:lumMod val="85000"/>
                  <a:lumOff val="15000"/>
                </a:schemeClr>
              </a:solidFill>
            </a:endParaRPr>
          </a:p>
          <a:p>
            <a:r>
              <a:rPr lang="en-US" dirty="0">
                <a:solidFill>
                  <a:schemeClr val="tx2">
                    <a:lumMod val="85000"/>
                    <a:lumOff val="15000"/>
                  </a:schemeClr>
                </a:solidFill>
              </a:rPr>
              <a:t>HSAP Help Desk Email: </a:t>
            </a:r>
            <a:r>
              <a:rPr lang="en-US" u="sng" dirty="0">
                <a:solidFill>
                  <a:schemeClr val="tx2">
                    <a:lumMod val="85000"/>
                    <a:lumOff val="15000"/>
                  </a:schemeClr>
                </a:solidFill>
                <a:hlinkClick r:id="rId4"/>
              </a:rPr>
              <a:t>hsaphelpdesk@cambiumassessment.com</a:t>
            </a:r>
            <a:endParaRPr lang="en-US" dirty="0">
              <a:solidFill>
                <a:schemeClr val="tx2">
                  <a:lumMod val="85000"/>
                  <a:lumOff val="15000"/>
                </a:schemeClr>
              </a:solidFill>
            </a:endParaRPr>
          </a:p>
          <a:p>
            <a:r>
              <a:rPr lang="en-US" dirty="0">
                <a:solidFill>
                  <a:schemeClr val="tx2">
                    <a:lumMod val="85000"/>
                    <a:lumOff val="15000"/>
                  </a:schemeClr>
                </a:solidFill>
              </a:rPr>
              <a:t>Help Desk Phone Number: 1-866-648-3712</a:t>
            </a:r>
          </a:p>
        </p:txBody>
      </p:sp>
      <p:sp>
        <p:nvSpPr>
          <p:cNvPr id="2" name="Title 1"/>
          <p:cNvSpPr>
            <a:spLocks noGrp="1"/>
          </p:cNvSpPr>
          <p:nvPr>
            <p:ph type="title"/>
          </p:nvPr>
        </p:nvSpPr>
        <p:spPr/>
        <p:txBody>
          <a:bodyPr>
            <a:normAutofit/>
          </a:bodyPr>
          <a:lstStyle/>
          <a:p>
            <a:r>
              <a:rPr lang="en-US" dirty="0"/>
              <a:t>More Help</a:t>
            </a:r>
          </a:p>
        </p:txBody>
      </p:sp>
      <p:sp>
        <p:nvSpPr>
          <p:cNvPr id="4" name="Slide Number Placeholder 2">
            <a:extLst>
              <a:ext uri="{FF2B5EF4-FFF2-40B4-BE49-F238E27FC236}">
                <a16:creationId xmlns:a16="http://schemas.microsoft.com/office/drawing/2014/main" id="{934A5FCF-0872-4AB4-B5EA-E3A6E63DE1EF}"/>
              </a:ext>
            </a:extLst>
          </p:cNvPr>
          <p:cNvSpPr>
            <a:spLocks noGrp="1"/>
          </p:cNvSpPr>
          <p:nvPr>
            <p:ph type="sldNum" sz="quarter" idx="10"/>
          </p:nvPr>
        </p:nvSpPr>
        <p:spPr>
          <a:xfrm>
            <a:off x="11257078" y="6464155"/>
            <a:ext cx="706657" cy="278820"/>
          </a:xfrm>
        </p:spPr>
        <p:txBody>
          <a:bodyPr/>
          <a:lstStyle/>
          <a:p>
            <a:pPr algn="r"/>
            <a:r>
              <a:rPr lang="en-US" sz="1200" dirty="0">
                <a:latin typeface="+mn-lt"/>
              </a:rPr>
              <a:t>12</a:t>
            </a:r>
          </a:p>
        </p:txBody>
      </p:sp>
    </p:spTree>
    <p:extLst>
      <p:ext uri="{BB962C8B-B14F-4D97-AF65-F5344CB8AC3E}">
        <p14:creationId xmlns:p14="http://schemas.microsoft.com/office/powerpoint/2010/main" val="4835364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BEE2F7B-9F95-4C3D-8638-8FF301F298C7}"/>
              </a:ext>
            </a:extLst>
          </p:cNvPr>
          <p:cNvSpPr>
            <a:spLocks noGrp="1"/>
          </p:cNvSpPr>
          <p:nvPr>
            <p:ph type="sldNum" sz="quarter" idx="12"/>
          </p:nvPr>
        </p:nvSpPr>
        <p:spPr/>
        <p:txBody>
          <a:bodyPr/>
          <a:lstStyle/>
          <a:p>
            <a:fld id="{B70F7035-E4E1-4BB6-A0A9-EB548548B6A5}" type="slidenum">
              <a:rPr lang="en-US" sz="1200" smtClean="0">
                <a:latin typeface="+mn-lt"/>
              </a:rPr>
              <a:t>2</a:t>
            </a:fld>
            <a:endParaRPr lang="en-US" sz="1200" dirty="0">
              <a:latin typeface="+mn-lt"/>
            </a:endParaRPr>
          </a:p>
        </p:txBody>
      </p:sp>
      <p:sp>
        <p:nvSpPr>
          <p:cNvPr id="3" name="Title 3">
            <a:extLst>
              <a:ext uri="{FF2B5EF4-FFF2-40B4-BE49-F238E27FC236}">
                <a16:creationId xmlns:a16="http://schemas.microsoft.com/office/drawing/2014/main" id="{85182CF4-004B-43D9-9A42-6293966BB896}"/>
              </a:ext>
            </a:extLst>
          </p:cNvPr>
          <p:cNvSpPr txBox="1">
            <a:spLocks/>
          </p:cNvSpPr>
          <p:nvPr/>
        </p:nvSpPr>
        <p:spPr>
          <a:xfrm>
            <a:off x="161421" y="0"/>
            <a:ext cx="11870745" cy="518012"/>
          </a:xfrm>
          <a:prstGeom prst="rect">
            <a:avLst/>
          </a:prstGeom>
        </p:spPr>
        <p:txBody>
          <a:bodyPr/>
          <a:lstStyle>
            <a:lvl1pPr algn="l" defTabSz="685800" rtl="0" eaLnBrk="1" latinLnBrk="0" hangingPunct="1">
              <a:lnSpc>
                <a:spcPct val="100000"/>
              </a:lnSpc>
              <a:spcBef>
                <a:spcPct val="0"/>
              </a:spcBef>
              <a:buNone/>
              <a:defRPr sz="3200" b="0" i="0" kern="1200" baseline="0">
                <a:solidFill>
                  <a:schemeClr val="bg1"/>
                </a:solidFill>
                <a:latin typeface="+mj-lt"/>
                <a:ea typeface="+mj-ea"/>
                <a:cs typeface="Calibri"/>
              </a:defRPr>
            </a:lvl1pPr>
          </a:lstStyle>
          <a:p>
            <a:r>
              <a:rPr lang="en-US" dirty="0"/>
              <a:t>Objectives</a:t>
            </a:r>
          </a:p>
        </p:txBody>
      </p:sp>
      <p:sp>
        <p:nvSpPr>
          <p:cNvPr id="7" name="Rectangle: Rounded Corners 6">
            <a:extLst>
              <a:ext uri="{FF2B5EF4-FFF2-40B4-BE49-F238E27FC236}">
                <a16:creationId xmlns:a16="http://schemas.microsoft.com/office/drawing/2014/main" id="{020F24F0-0EDC-4B92-B957-FF151F531931}"/>
              </a:ext>
            </a:extLst>
          </p:cNvPr>
          <p:cNvSpPr/>
          <p:nvPr/>
        </p:nvSpPr>
        <p:spPr>
          <a:xfrm>
            <a:off x="1250117" y="911902"/>
            <a:ext cx="9542574" cy="4907008"/>
          </a:xfrm>
          <a:prstGeom prst="roundRect">
            <a:avLst/>
          </a:prstGeom>
          <a:noFill/>
          <a:ln w="28575">
            <a:solidFill>
              <a:srgbClr val="2C9E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dirty="0">
              <a:solidFill>
                <a:schemeClr val="tx1">
                  <a:lumMod val="50000"/>
                </a:schemeClr>
              </a:solidFill>
            </a:endParaRPr>
          </a:p>
          <a:p>
            <a:pPr marL="800100" lvl="1" indent="-342900">
              <a:buFont typeface="Wingdings" panose="05000000000000000000" pitchFamily="2" charset="2"/>
              <a:buChar char="§"/>
            </a:pPr>
            <a:endParaRPr lang="en-US" sz="2000" dirty="0">
              <a:solidFill>
                <a:schemeClr val="tx1">
                  <a:lumMod val="50000"/>
                </a:schemeClr>
              </a:solidFill>
            </a:endParaRPr>
          </a:p>
          <a:p>
            <a:pPr marL="800100" lvl="1" indent="-342900">
              <a:buFont typeface="Wingdings" panose="05000000000000000000" pitchFamily="2" charset="2"/>
              <a:buChar char="§"/>
            </a:pPr>
            <a:r>
              <a:rPr lang="en-US" sz="2000" dirty="0">
                <a:solidFill>
                  <a:schemeClr val="tx1">
                    <a:lumMod val="50000"/>
                  </a:schemeClr>
                </a:solidFill>
              </a:rPr>
              <a:t>Buttons Used to Generate Longitudinal reports</a:t>
            </a:r>
          </a:p>
          <a:p>
            <a:pPr lvl="1"/>
            <a:endParaRPr lang="en-US" sz="2000" dirty="0">
              <a:solidFill>
                <a:schemeClr val="tx1">
                  <a:lumMod val="50000"/>
                </a:schemeClr>
              </a:solidFill>
            </a:endParaRPr>
          </a:p>
          <a:p>
            <a:pPr marL="800100" lvl="1" indent="-342900">
              <a:buFont typeface="Wingdings" panose="05000000000000000000" pitchFamily="2" charset="2"/>
              <a:buChar char="§"/>
            </a:pPr>
            <a:r>
              <a:rPr lang="en-US" sz="2000" dirty="0">
                <a:solidFill>
                  <a:schemeClr val="tx1">
                    <a:lumMod val="50000"/>
                  </a:schemeClr>
                </a:solidFill>
              </a:rPr>
              <a:t>Differences in Longitudinal reports</a:t>
            </a:r>
          </a:p>
          <a:p>
            <a:pPr marL="800100" lvl="1" indent="-342900">
              <a:buFont typeface="Wingdings" panose="05000000000000000000" pitchFamily="2" charset="2"/>
              <a:buChar char="§"/>
            </a:pPr>
            <a:endParaRPr lang="en-US" sz="2000" dirty="0">
              <a:solidFill>
                <a:schemeClr val="tx1">
                  <a:lumMod val="50000"/>
                </a:schemeClr>
              </a:solidFill>
            </a:endParaRPr>
          </a:p>
          <a:p>
            <a:pPr marL="800100" lvl="1" indent="-342900">
              <a:buFont typeface="Wingdings" panose="05000000000000000000" pitchFamily="2" charset="2"/>
              <a:buChar char="§"/>
            </a:pPr>
            <a:r>
              <a:rPr lang="en-US" sz="2000" dirty="0">
                <a:solidFill>
                  <a:schemeClr val="tx1">
                    <a:lumMod val="50000"/>
                  </a:schemeClr>
                </a:solidFill>
              </a:rPr>
              <a:t>The Progressions Options Feature</a:t>
            </a:r>
          </a:p>
          <a:p>
            <a:pPr marL="800100" lvl="1" indent="-342900">
              <a:buFont typeface="Wingdings" panose="05000000000000000000" pitchFamily="2" charset="2"/>
              <a:buChar char="§"/>
            </a:pPr>
            <a:endParaRPr lang="en-US" sz="2000" dirty="0">
              <a:solidFill>
                <a:schemeClr val="tx1">
                  <a:lumMod val="50000"/>
                </a:schemeClr>
              </a:solidFill>
            </a:endParaRPr>
          </a:p>
          <a:p>
            <a:pPr marL="800100" lvl="1" indent="-342900">
              <a:buFont typeface="Wingdings" panose="05000000000000000000" pitchFamily="2" charset="2"/>
              <a:buChar char="§"/>
            </a:pPr>
            <a:r>
              <a:rPr lang="en-US" sz="2000" dirty="0">
                <a:solidFill>
                  <a:schemeClr val="tx1">
                    <a:lumMod val="50000"/>
                  </a:schemeClr>
                </a:solidFill>
              </a:rPr>
              <a:t>Interpreting Longitudinal reports</a:t>
            </a:r>
          </a:p>
          <a:p>
            <a:pPr marL="800100" lvl="1" indent="-342900">
              <a:buFont typeface="Wingdings" panose="05000000000000000000" pitchFamily="2" charset="2"/>
              <a:buChar char="§"/>
            </a:pPr>
            <a:endParaRPr lang="en-US" sz="2000" dirty="0">
              <a:solidFill>
                <a:schemeClr val="tx1">
                  <a:lumMod val="50000"/>
                </a:schemeClr>
              </a:solidFill>
            </a:endParaRPr>
          </a:p>
          <a:p>
            <a:pPr marL="800100" lvl="1" indent="-342900">
              <a:buFont typeface="Wingdings" panose="05000000000000000000" pitchFamily="2" charset="2"/>
              <a:buChar char="§"/>
            </a:pPr>
            <a:r>
              <a:rPr lang="en-US" sz="2000" dirty="0">
                <a:solidFill>
                  <a:schemeClr val="tx1">
                    <a:lumMod val="50000"/>
                  </a:schemeClr>
                </a:solidFill>
              </a:rPr>
              <a:t>Modifying Test Types</a:t>
            </a:r>
          </a:p>
          <a:p>
            <a:pPr marL="800100" lvl="1" indent="-342900">
              <a:buFont typeface="Wingdings" panose="05000000000000000000" pitchFamily="2" charset="2"/>
              <a:buChar char="§"/>
            </a:pPr>
            <a:endParaRPr lang="en-US" sz="2000" dirty="0">
              <a:solidFill>
                <a:schemeClr val="tx1">
                  <a:lumMod val="50000"/>
                </a:schemeClr>
              </a:solidFill>
            </a:endParaRPr>
          </a:p>
          <a:p>
            <a:pPr marL="800100" lvl="1" indent="-342900">
              <a:buFont typeface="Wingdings" panose="05000000000000000000" pitchFamily="2" charset="2"/>
              <a:buChar char="§"/>
            </a:pPr>
            <a:r>
              <a:rPr lang="en-US" sz="2000" dirty="0">
                <a:solidFill>
                  <a:schemeClr val="tx1">
                    <a:lumMod val="50000"/>
                  </a:schemeClr>
                </a:solidFill>
              </a:rPr>
              <a:t>Switching between Score Data and Performance Level Data</a:t>
            </a:r>
          </a:p>
          <a:p>
            <a:pPr marL="800100" lvl="1" indent="-342900">
              <a:buFont typeface="Wingdings" panose="05000000000000000000" pitchFamily="2" charset="2"/>
              <a:buChar char="§"/>
            </a:pPr>
            <a:endParaRPr lang="en-US" sz="2000" dirty="0">
              <a:solidFill>
                <a:schemeClr val="tx1">
                  <a:lumMod val="50000"/>
                </a:schemeClr>
              </a:solidFill>
            </a:endParaRPr>
          </a:p>
          <a:p>
            <a:pPr marL="800100" lvl="1" indent="-342900">
              <a:buFont typeface="Wingdings" panose="05000000000000000000" pitchFamily="2" charset="2"/>
              <a:buChar char="§"/>
            </a:pPr>
            <a:r>
              <a:rPr lang="en-US" sz="2000" dirty="0">
                <a:solidFill>
                  <a:schemeClr val="tx1">
                    <a:lumMod val="50000"/>
                  </a:schemeClr>
                </a:solidFill>
              </a:rPr>
              <a:t>Viewing different Reporting Categories</a:t>
            </a:r>
          </a:p>
          <a:p>
            <a:pPr marL="800100" lvl="1" indent="-342900">
              <a:buFont typeface="Wingdings" panose="05000000000000000000" pitchFamily="2" charset="2"/>
              <a:buChar char="§"/>
            </a:pPr>
            <a:endParaRPr lang="en-US" sz="2000" dirty="0">
              <a:solidFill>
                <a:schemeClr val="tx1">
                  <a:lumMod val="50000"/>
                </a:schemeClr>
              </a:solidFill>
            </a:endParaRPr>
          </a:p>
          <a:p>
            <a:pPr marL="800100" lvl="1" indent="-342900">
              <a:buFont typeface="Wingdings" panose="05000000000000000000" pitchFamily="2" charset="2"/>
              <a:buChar char="§"/>
            </a:pPr>
            <a:r>
              <a:rPr lang="en-US" sz="2000" dirty="0">
                <a:solidFill>
                  <a:schemeClr val="tx1">
                    <a:lumMod val="50000"/>
                  </a:schemeClr>
                </a:solidFill>
              </a:rPr>
              <a:t>Ways to Customize Your Report Chart</a:t>
            </a:r>
          </a:p>
          <a:p>
            <a:endParaRPr lang="en-US" dirty="0">
              <a:solidFill>
                <a:schemeClr val="tx1">
                  <a:lumMod val="50000"/>
                </a:schemeClr>
              </a:solidFill>
            </a:endParaRPr>
          </a:p>
          <a:p>
            <a:endParaRPr lang="en-US" dirty="0">
              <a:solidFill>
                <a:schemeClr val="tx1">
                  <a:lumMod val="50000"/>
                </a:schemeClr>
              </a:solidFill>
            </a:endParaRPr>
          </a:p>
        </p:txBody>
      </p:sp>
    </p:spTree>
    <p:extLst>
      <p:ext uri="{BB962C8B-B14F-4D97-AF65-F5344CB8AC3E}">
        <p14:creationId xmlns:p14="http://schemas.microsoft.com/office/powerpoint/2010/main" val="125645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E1D53EF-C086-481B-AEFE-FD3CE04EA10D}"/>
              </a:ext>
            </a:extLst>
          </p:cNvPr>
          <p:cNvSpPr>
            <a:spLocks noGrp="1"/>
          </p:cNvSpPr>
          <p:nvPr>
            <p:ph type="sldNum" sz="quarter" idx="12"/>
          </p:nvPr>
        </p:nvSpPr>
        <p:spPr/>
        <p:txBody>
          <a:bodyPr/>
          <a:lstStyle/>
          <a:p>
            <a:r>
              <a:rPr lang="en-US" sz="1200" dirty="0">
                <a:latin typeface="+mn-lt"/>
              </a:rPr>
              <a:t>2</a:t>
            </a:r>
          </a:p>
        </p:txBody>
      </p:sp>
      <p:sp>
        <p:nvSpPr>
          <p:cNvPr id="5" name="Title 3">
            <a:extLst>
              <a:ext uri="{FF2B5EF4-FFF2-40B4-BE49-F238E27FC236}">
                <a16:creationId xmlns:a16="http://schemas.microsoft.com/office/drawing/2014/main" id="{C51336FE-29C6-4473-9128-F6D2FA40969D}"/>
              </a:ext>
            </a:extLst>
          </p:cNvPr>
          <p:cNvSpPr txBox="1">
            <a:spLocks/>
          </p:cNvSpPr>
          <p:nvPr/>
        </p:nvSpPr>
        <p:spPr>
          <a:xfrm>
            <a:off x="194875" y="0"/>
            <a:ext cx="11369529" cy="518012"/>
          </a:xfrm>
          <a:prstGeom prst="rect">
            <a:avLst/>
          </a:prstGeom>
        </p:spPr>
        <p:txBody>
          <a:bodyPr/>
          <a:lstStyle>
            <a:lvl1pPr algn="l" defTabSz="685800" rtl="0" eaLnBrk="1" latinLnBrk="0" hangingPunct="1">
              <a:lnSpc>
                <a:spcPct val="100000"/>
              </a:lnSpc>
              <a:spcBef>
                <a:spcPct val="0"/>
              </a:spcBef>
              <a:buNone/>
              <a:defRPr sz="3200" b="0" i="0" kern="1200" baseline="0">
                <a:solidFill>
                  <a:schemeClr val="bg1"/>
                </a:solidFill>
                <a:latin typeface="+mj-lt"/>
                <a:ea typeface="+mj-ea"/>
                <a:cs typeface="Calibri"/>
              </a:defRPr>
            </a:lvl1pPr>
          </a:lstStyle>
          <a:p>
            <a:r>
              <a:rPr lang="en-US" dirty="0"/>
              <a:t>Longitudinal Report Buttons</a:t>
            </a:r>
          </a:p>
        </p:txBody>
      </p:sp>
      <p:grpSp>
        <p:nvGrpSpPr>
          <p:cNvPr id="14" name="Group 13">
            <a:extLst>
              <a:ext uri="{FF2B5EF4-FFF2-40B4-BE49-F238E27FC236}">
                <a16:creationId xmlns:a16="http://schemas.microsoft.com/office/drawing/2014/main" id="{7C4BD06D-78D8-48C7-A9A3-4FCFD927277F}"/>
              </a:ext>
            </a:extLst>
          </p:cNvPr>
          <p:cNvGrpSpPr/>
          <p:nvPr/>
        </p:nvGrpSpPr>
        <p:grpSpPr>
          <a:xfrm>
            <a:off x="1379986" y="1067618"/>
            <a:ext cx="3646694" cy="4729888"/>
            <a:chOff x="1391319" y="1064056"/>
            <a:chExt cx="3646694" cy="4729888"/>
          </a:xfrm>
          <a:effectLst>
            <a:outerShdw blurRad="50800" dist="38100" dir="2700000" algn="tl" rotWithShape="0">
              <a:prstClr val="black">
                <a:alpha val="40000"/>
              </a:prstClr>
            </a:outerShdw>
          </a:effectLst>
        </p:grpSpPr>
        <p:pic>
          <p:nvPicPr>
            <p:cNvPr id="9" name="Picture 8" descr="A screenshot of a cell phone&#10;&#10;Description automatically generated">
              <a:extLst>
                <a:ext uri="{FF2B5EF4-FFF2-40B4-BE49-F238E27FC236}">
                  <a16:creationId xmlns:a16="http://schemas.microsoft.com/office/drawing/2014/main" id="{70FDE5BC-0A7E-4819-8C4D-D1C733F53296}"/>
                </a:ext>
              </a:extLst>
            </p:cNvPr>
            <p:cNvPicPr>
              <a:picLocks noChangeAspect="1"/>
            </p:cNvPicPr>
            <p:nvPr/>
          </p:nvPicPr>
          <p:blipFill rotWithShape="1">
            <a:blip r:embed="rId3">
              <a:extLst>
                <a:ext uri="{28A0092B-C50C-407E-A947-70E740481C1C}">
                  <a14:useLocalDpi xmlns:a14="http://schemas.microsoft.com/office/drawing/2010/main" val="0"/>
                </a:ext>
              </a:extLst>
            </a:blip>
            <a:srcRect t="7360" r="55206"/>
            <a:stretch/>
          </p:blipFill>
          <p:spPr>
            <a:xfrm>
              <a:off x="1391319" y="1064056"/>
              <a:ext cx="3646694" cy="4729888"/>
            </a:xfrm>
            <a:prstGeom prst="rect">
              <a:avLst/>
            </a:prstGeom>
            <a:ln w="12700">
              <a:solidFill>
                <a:schemeClr val="bg1">
                  <a:lumMod val="75000"/>
                </a:schemeClr>
              </a:solidFill>
            </a:ln>
            <a:effectLst/>
          </p:spPr>
        </p:pic>
        <p:sp>
          <p:nvSpPr>
            <p:cNvPr id="12" name="Oval 11">
              <a:extLst>
                <a:ext uri="{FF2B5EF4-FFF2-40B4-BE49-F238E27FC236}">
                  <a16:creationId xmlns:a16="http://schemas.microsoft.com/office/drawing/2014/main" id="{4441A0F5-7A9E-4EF0-9440-BA8BEFEF8D87}"/>
                </a:ext>
              </a:extLst>
            </p:cNvPr>
            <p:cNvSpPr/>
            <p:nvPr/>
          </p:nvSpPr>
          <p:spPr>
            <a:xfrm>
              <a:off x="1771217" y="1608513"/>
              <a:ext cx="1065583" cy="51801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grpSp>
        <p:nvGrpSpPr>
          <p:cNvPr id="15" name="Group 14">
            <a:extLst>
              <a:ext uri="{FF2B5EF4-FFF2-40B4-BE49-F238E27FC236}">
                <a16:creationId xmlns:a16="http://schemas.microsoft.com/office/drawing/2014/main" id="{18A84A0A-68B9-489F-9A36-805EFD9DBF37}"/>
              </a:ext>
            </a:extLst>
          </p:cNvPr>
          <p:cNvGrpSpPr/>
          <p:nvPr/>
        </p:nvGrpSpPr>
        <p:grpSpPr>
          <a:xfrm>
            <a:off x="6312142" y="1067618"/>
            <a:ext cx="3422288" cy="4733450"/>
            <a:chOff x="5944996" y="1064056"/>
            <a:chExt cx="3422288" cy="4733450"/>
          </a:xfrm>
          <a:effectLst>
            <a:outerShdw blurRad="50800" dist="38100" dir="2700000" algn="tl" rotWithShape="0">
              <a:prstClr val="black">
                <a:alpha val="40000"/>
              </a:prstClr>
            </a:outerShdw>
          </a:effectLst>
        </p:grpSpPr>
        <p:pic>
          <p:nvPicPr>
            <p:cNvPr id="11" name="Picture 10" descr="A screenshot of a cell phone&#10;&#10;Description automatically generated">
              <a:extLst>
                <a:ext uri="{FF2B5EF4-FFF2-40B4-BE49-F238E27FC236}">
                  <a16:creationId xmlns:a16="http://schemas.microsoft.com/office/drawing/2014/main" id="{A7EB6D89-0D2F-4D4A-8B29-ED4101127093}"/>
                </a:ext>
              </a:extLst>
            </p:cNvPr>
            <p:cNvPicPr>
              <a:picLocks noChangeAspect="1"/>
            </p:cNvPicPr>
            <p:nvPr/>
          </p:nvPicPr>
          <p:blipFill rotWithShape="1">
            <a:blip r:embed="rId4">
              <a:extLst>
                <a:ext uri="{28A0092B-C50C-407E-A947-70E740481C1C}">
                  <a14:useLocalDpi xmlns:a14="http://schemas.microsoft.com/office/drawing/2010/main" val="0"/>
                </a:ext>
              </a:extLst>
            </a:blip>
            <a:srcRect l="92" t="6035" r="50919"/>
            <a:stretch/>
          </p:blipFill>
          <p:spPr>
            <a:xfrm>
              <a:off x="5944996" y="1064056"/>
              <a:ext cx="3422288" cy="4733450"/>
            </a:xfrm>
            <a:prstGeom prst="rect">
              <a:avLst/>
            </a:prstGeom>
            <a:ln w="12700">
              <a:solidFill>
                <a:schemeClr val="bg1">
                  <a:lumMod val="75000"/>
                </a:schemeClr>
              </a:solidFill>
            </a:ln>
            <a:effectLst/>
          </p:spPr>
        </p:pic>
        <p:sp>
          <p:nvSpPr>
            <p:cNvPr id="7" name="Oval 6">
              <a:extLst>
                <a:ext uri="{FF2B5EF4-FFF2-40B4-BE49-F238E27FC236}">
                  <a16:creationId xmlns:a16="http://schemas.microsoft.com/office/drawing/2014/main" id="{4B26B899-0106-4DDC-B191-067B0C709723}"/>
                </a:ext>
              </a:extLst>
            </p:cNvPr>
            <p:cNvSpPr/>
            <p:nvPr/>
          </p:nvSpPr>
          <p:spPr>
            <a:xfrm>
              <a:off x="6422065" y="1259033"/>
              <a:ext cx="956930" cy="41559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3" name="Oval 12">
              <a:extLst>
                <a:ext uri="{FF2B5EF4-FFF2-40B4-BE49-F238E27FC236}">
                  <a16:creationId xmlns:a16="http://schemas.microsoft.com/office/drawing/2014/main" id="{ABBFB02E-45A6-459E-818B-01A3124C9F89}"/>
                </a:ext>
              </a:extLst>
            </p:cNvPr>
            <p:cNvSpPr/>
            <p:nvPr/>
          </p:nvSpPr>
          <p:spPr>
            <a:xfrm>
              <a:off x="6474721" y="1806849"/>
              <a:ext cx="1497178" cy="37282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pic>
        <p:nvPicPr>
          <p:cNvPr id="3" name="Picture 2"/>
          <p:cNvPicPr>
            <a:picLocks noChangeAspect="1"/>
          </p:cNvPicPr>
          <p:nvPr/>
        </p:nvPicPr>
        <p:blipFill rotWithShape="1">
          <a:blip r:embed="rId5"/>
          <a:srcRect l="544" t="8232" r="23659" b="61259"/>
          <a:stretch/>
        </p:blipFill>
        <p:spPr>
          <a:xfrm>
            <a:off x="1931540" y="3178304"/>
            <a:ext cx="1109611" cy="247893"/>
          </a:xfrm>
          <a:prstGeom prst="rect">
            <a:avLst/>
          </a:prstGeom>
        </p:spPr>
      </p:pic>
      <p:pic>
        <p:nvPicPr>
          <p:cNvPr id="4" name="Picture 3"/>
          <p:cNvPicPr>
            <a:picLocks noChangeAspect="1"/>
          </p:cNvPicPr>
          <p:nvPr/>
        </p:nvPicPr>
        <p:blipFill>
          <a:blip r:embed="rId6"/>
          <a:stretch>
            <a:fillRect/>
          </a:stretch>
        </p:blipFill>
        <p:spPr>
          <a:xfrm>
            <a:off x="6913718" y="3303243"/>
            <a:ext cx="1109568" cy="249958"/>
          </a:xfrm>
          <a:prstGeom prst="rect">
            <a:avLst/>
          </a:prstGeom>
        </p:spPr>
      </p:pic>
    </p:spTree>
    <p:extLst>
      <p:ext uri="{BB962C8B-B14F-4D97-AF65-F5344CB8AC3E}">
        <p14:creationId xmlns:p14="http://schemas.microsoft.com/office/powerpoint/2010/main" val="39799555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BA4BF03-3236-4500-A62B-9A5346D14847}"/>
              </a:ext>
            </a:extLst>
          </p:cNvPr>
          <p:cNvSpPr>
            <a:spLocks noGrp="1"/>
          </p:cNvSpPr>
          <p:nvPr>
            <p:ph type="sldNum" sz="quarter" idx="12"/>
          </p:nvPr>
        </p:nvSpPr>
        <p:spPr/>
        <p:txBody>
          <a:bodyPr/>
          <a:lstStyle/>
          <a:p>
            <a:fld id="{B70F7035-E4E1-4BB6-A0A9-EB548548B6A5}" type="slidenum">
              <a:rPr lang="en-US" sz="1200" smtClean="0">
                <a:latin typeface="+mn-lt"/>
              </a:rPr>
              <a:t>4</a:t>
            </a:fld>
            <a:endParaRPr lang="en-US" sz="1200" dirty="0">
              <a:latin typeface="+mn-lt"/>
            </a:endParaRPr>
          </a:p>
        </p:txBody>
      </p:sp>
      <p:sp>
        <p:nvSpPr>
          <p:cNvPr id="4" name="Rectangle: Rounded Corners 3">
            <a:extLst>
              <a:ext uri="{FF2B5EF4-FFF2-40B4-BE49-F238E27FC236}">
                <a16:creationId xmlns:a16="http://schemas.microsoft.com/office/drawing/2014/main" id="{80D29DFE-CD2D-4864-BE7E-133F5D29B7B5}"/>
              </a:ext>
            </a:extLst>
          </p:cNvPr>
          <p:cNvSpPr/>
          <p:nvPr/>
        </p:nvSpPr>
        <p:spPr>
          <a:xfrm>
            <a:off x="974354" y="5017097"/>
            <a:ext cx="4154805" cy="649995"/>
          </a:xfrm>
          <a:prstGeom prst="roundRect">
            <a:avLst/>
          </a:prstGeom>
          <a:noFill/>
          <a:ln w="28575">
            <a:solidFill>
              <a:srgbClr val="2C9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dirty="0">
                <a:solidFill>
                  <a:schemeClr val="tx1">
                    <a:lumMod val="50000"/>
                  </a:schemeClr>
                </a:solidFill>
              </a:rPr>
              <a:t>An Individual Student Who Took Related Tests</a:t>
            </a:r>
          </a:p>
        </p:txBody>
      </p:sp>
      <p:sp>
        <p:nvSpPr>
          <p:cNvPr id="6" name="Rectangle: Rounded Corners 5">
            <a:extLst>
              <a:ext uri="{FF2B5EF4-FFF2-40B4-BE49-F238E27FC236}">
                <a16:creationId xmlns:a16="http://schemas.microsoft.com/office/drawing/2014/main" id="{DD21C51F-BFB5-480A-B3CC-1885D7E640B8}"/>
              </a:ext>
            </a:extLst>
          </p:cNvPr>
          <p:cNvSpPr/>
          <p:nvPr/>
        </p:nvSpPr>
        <p:spPr>
          <a:xfrm>
            <a:off x="6468235" y="5043709"/>
            <a:ext cx="4572000" cy="649995"/>
          </a:xfrm>
          <a:prstGeom prst="roundRect">
            <a:avLst/>
          </a:prstGeom>
          <a:noFill/>
          <a:ln w="28575">
            <a:solidFill>
              <a:srgbClr val="2C9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dirty="0">
                <a:solidFill>
                  <a:schemeClr val="tx1">
                    <a:lumMod val="50000"/>
                  </a:schemeClr>
                </a:solidFill>
              </a:rPr>
              <a:t>Multiple Students Who Took Related Tests with Multiple Reporting Categories</a:t>
            </a:r>
          </a:p>
        </p:txBody>
      </p:sp>
      <p:sp>
        <p:nvSpPr>
          <p:cNvPr id="7" name="Title 3">
            <a:extLst>
              <a:ext uri="{FF2B5EF4-FFF2-40B4-BE49-F238E27FC236}">
                <a16:creationId xmlns:a16="http://schemas.microsoft.com/office/drawing/2014/main" id="{46D47BA3-9826-4A7D-B416-F84680A1C348}"/>
              </a:ext>
            </a:extLst>
          </p:cNvPr>
          <p:cNvSpPr txBox="1">
            <a:spLocks/>
          </p:cNvSpPr>
          <p:nvPr/>
        </p:nvSpPr>
        <p:spPr>
          <a:xfrm>
            <a:off x="194875" y="0"/>
            <a:ext cx="11369529" cy="518012"/>
          </a:xfrm>
          <a:prstGeom prst="rect">
            <a:avLst/>
          </a:prstGeom>
        </p:spPr>
        <p:txBody>
          <a:bodyPr/>
          <a:lstStyle>
            <a:lvl1pPr algn="l" defTabSz="685800" rtl="0" eaLnBrk="1" latinLnBrk="0" hangingPunct="1">
              <a:lnSpc>
                <a:spcPct val="100000"/>
              </a:lnSpc>
              <a:spcBef>
                <a:spcPct val="0"/>
              </a:spcBef>
              <a:buNone/>
              <a:defRPr sz="3200" b="0" i="0" kern="1200" baseline="0">
                <a:solidFill>
                  <a:schemeClr val="bg1"/>
                </a:solidFill>
                <a:latin typeface="+mj-lt"/>
                <a:ea typeface="+mj-ea"/>
                <a:cs typeface="Calibri"/>
              </a:defRPr>
            </a:lvl1pPr>
          </a:lstStyle>
          <a:p>
            <a:r>
              <a:rPr lang="en-US" dirty="0"/>
              <a:t>What Does the Longitudinal Report Look Like?</a:t>
            </a:r>
          </a:p>
        </p:txBody>
      </p:sp>
      <p:pic>
        <p:nvPicPr>
          <p:cNvPr id="15" name="Picture 14" descr="A screenshot of a cell phone&#10;&#10;Description automatically generated">
            <a:extLst>
              <a:ext uri="{FF2B5EF4-FFF2-40B4-BE49-F238E27FC236}">
                <a16:creationId xmlns:a16="http://schemas.microsoft.com/office/drawing/2014/main" id="{01E8621A-D684-4F04-B5B8-D0DE8AF82D7A}"/>
              </a:ext>
            </a:extLst>
          </p:cNvPr>
          <p:cNvPicPr>
            <a:picLocks noChangeAspect="1"/>
          </p:cNvPicPr>
          <p:nvPr/>
        </p:nvPicPr>
        <p:blipFill rotWithShape="1">
          <a:blip r:embed="rId3">
            <a:extLst>
              <a:ext uri="{28A0092B-C50C-407E-A947-70E740481C1C}">
                <a14:useLocalDpi xmlns:a14="http://schemas.microsoft.com/office/drawing/2010/main" val="0"/>
              </a:ext>
            </a:extLst>
          </a:blip>
          <a:srcRect b="7639"/>
          <a:stretch/>
        </p:blipFill>
        <p:spPr>
          <a:xfrm>
            <a:off x="6020252" y="1070905"/>
            <a:ext cx="5544152" cy="3600450"/>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pic>
        <p:nvPicPr>
          <p:cNvPr id="5" name="Picture 4" descr="A screenshot of a cell phone&#10;&#10;Description automatically generated">
            <a:extLst>
              <a:ext uri="{FF2B5EF4-FFF2-40B4-BE49-F238E27FC236}">
                <a16:creationId xmlns:a16="http://schemas.microsoft.com/office/drawing/2014/main" id="{58929A77-4B6C-4375-8306-89507131166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7353"/>
          <a:stretch/>
        </p:blipFill>
        <p:spPr>
          <a:xfrm>
            <a:off x="288236" y="1070905"/>
            <a:ext cx="5527040" cy="3600450"/>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557126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0B87336-96AE-4E7F-811E-B3F4EEE94C03}"/>
              </a:ext>
            </a:extLst>
          </p:cNvPr>
          <p:cNvSpPr>
            <a:spLocks noGrp="1"/>
          </p:cNvSpPr>
          <p:nvPr>
            <p:ph type="sldNum" sz="quarter" idx="12"/>
          </p:nvPr>
        </p:nvSpPr>
        <p:spPr/>
        <p:txBody>
          <a:bodyPr/>
          <a:lstStyle/>
          <a:p>
            <a:fld id="{B70F7035-E4E1-4BB6-A0A9-EB548548B6A5}" type="slidenum">
              <a:rPr lang="en-US" sz="1200" smtClean="0"/>
              <a:t>5</a:t>
            </a:fld>
            <a:endParaRPr lang="en-US" sz="1200" dirty="0"/>
          </a:p>
        </p:txBody>
      </p:sp>
      <p:grpSp>
        <p:nvGrpSpPr>
          <p:cNvPr id="11" name="Group 10">
            <a:extLst>
              <a:ext uri="{FF2B5EF4-FFF2-40B4-BE49-F238E27FC236}">
                <a16:creationId xmlns:a16="http://schemas.microsoft.com/office/drawing/2014/main" id="{22C13288-102A-459F-9DF9-E064AB593DCB}"/>
              </a:ext>
            </a:extLst>
          </p:cNvPr>
          <p:cNvGrpSpPr/>
          <p:nvPr/>
        </p:nvGrpSpPr>
        <p:grpSpPr>
          <a:xfrm>
            <a:off x="1260087" y="3311912"/>
            <a:ext cx="9773641" cy="2602370"/>
            <a:chOff x="1260087" y="3311912"/>
            <a:chExt cx="9773641" cy="2602370"/>
          </a:xfrm>
        </p:grpSpPr>
        <p:sp>
          <p:nvSpPr>
            <p:cNvPr id="7" name="Rectangle: Rounded Corners 6">
              <a:extLst>
                <a:ext uri="{FF2B5EF4-FFF2-40B4-BE49-F238E27FC236}">
                  <a16:creationId xmlns:a16="http://schemas.microsoft.com/office/drawing/2014/main" id="{6B28983F-4217-4F55-85D1-57F68BCA35E7}"/>
                </a:ext>
              </a:extLst>
            </p:cNvPr>
            <p:cNvSpPr/>
            <p:nvPr/>
          </p:nvSpPr>
          <p:spPr>
            <a:xfrm>
              <a:off x="1260087" y="3311912"/>
              <a:ext cx="3501483" cy="1471961"/>
            </a:xfrm>
            <a:prstGeom prst="roundRect">
              <a:avLst/>
            </a:prstGeom>
            <a:noFill/>
            <a:ln w="28575">
              <a:solidFill>
                <a:srgbClr val="2C9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dirty="0">
                  <a:solidFill>
                    <a:schemeClr val="tx1">
                      <a:lumMod val="50000"/>
                    </a:schemeClr>
                  </a:solidFill>
                </a:rPr>
                <a:t>Drop-down options are:</a:t>
              </a:r>
            </a:p>
            <a:p>
              <a:pPr marL="342900" indent="-342900" algn="ctr">
                <a:buFont typeface="Arial" panose="020B0604020202020204" pitchFamily="34" charset="0"/>
                <a:buChar char="•"/>
              </a:pPr>
              <a:r>
                <a:rPr lang="en-US" sz="2000" dirty="0" err="1">
                  <a:solidFill>
                    <a:schemeClr val="tx1">
                      <a:lumMod val="50000"/>
                    </a:schemeClr>
                  </a:solidFill>
                </a:rPr>
                <a:t>Summatives</a:t>
              </a:r>
              <a:endParaRPr lang="en-US" sz="2000" dirty="0">
                <a:solidFill>
                  <a:schemeClr val="tx1">
                    <a:lumMod val="50000"/>
                  </a:schemeClr>
                </a:solidFill>
              </a:endParaRPr>
            </a:p>
            <a:p>
              <a:pPr marL="342900" indent="-342900" algn="ctr">
                <a:buFont typeface="Arial" panose="020B0604020202020204" pitchFamily="34" charset="0"/>
                <a:buChar char="•"/>
              </a:pPr>
              <a:r>
                <a:rPr lang="en-US" sz="2000" dirty="0">
                  <a:solidFill>
                    <a:schemeClr val="tx1">
                      <a:lumMod val="50000"/>
                    </a:schemeClr>
                  </a:solidFill>
                </a:rPr>
                <a:t>Interims</a:t>
              </a:r>
            </a:p>
            <a:p>
              <a:pPr marL="342900" indent="-342900" algn="ctr">
                <a:buFont typeface="Arial" panose="020B0604020202020204" pitchFamily="34" charset="0"/>
                <a:buChar char="•"/>
              </a:pPr>
              <a:r>
                <a:rPr lang="en-US" sz="2000" dirty="0">
                  <a:solidFill>
                    <a:schemeClr val="tx1">
                      <a:lumMod val="50000"/>
                    </a:schemeClr>
                  </a:solidFill>
                </a:rPr>
                <a:t>Both</a:t>
              </a:r>
            </a:p>
          </p:txBody>
        </p:sp>
        <p:sp>
          <p:nvSpPr>
            <p:cNvPr id="8" name="Rectangle: Rounded Corners 7">
              <a:extLst>
                <a:ext uri="{FF2B5EF4-FFF2-40B4-BE49-F238E27FC236}">
                  <a16:creationId xmlns:a16="http://schemas.microsoft.com/office/drawing/2014/main" id="{BB5C29B9-A3BE-45EE-8A3C-8F81AD25D8F4}"/>
                </a:ext>
              </a:extLst>
            </p:cNvPr>
            <p:cNvSpPr/>
            <p:nvPr/>
          </p:nvSpPr>
          <p:spPr>
            <a:xfrm>
              <a:off x="5893016" y="5364573"/>
              <a:ext cx="5140712" cy="549709"/>
            </a:xfrm>
            <a:prstGeom prst="roundRect">
              <a:avLst/>
            </a:prstGeom>
            <a:noFill/>
            <a:ln w="28575">
              <a:solidFill>
                <a:srgbClr val="2C9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dirty="0">
                  <a:solidFill>
                    <a:schemeClr val="tx1">
                      <a:lumMod val="50000"/>
                    </a:schemeClr>
                  </a:solidFill>
                </a:rPr>
                <a:t>Only students highlighted in yellow will appear on the Longitudinal Report</a:t>
              </a:r>
            </a:p>
          </p:txBody>
        </p:sp>
      </p:grpSp>
      <p:sp>
        <p:nvSpPr>
          <p:cNvPr id="9" name="Title 3">
            <a:extLst>
              <a:ext uri="{FF2B5EF4-FFF2-40B4-BE49-F238E27FC236}">
                <a16:creationId xmlns:a16="http://schemas.microsoft.com/office/drawing/2014/main" id="{A3825412-37AB-48DA-B474-15E0EA5197D7}"/>
              </a:ext>
            </a:extLst>
          </p:cNvPr>
          <p:cNvSpPr txBox="1">
            <a:spLocks/>
          </p:cNvSpPr>
          <p:nvPr/>
        </p:nvSpPr>
        <p:spPr>
          <a:xfrm>
            <a:off x="194875" y="0"/>
            <a:ext cx="11369529" cy="518012"/>
          </a:xfrm>
          <a:prstGeom prst="rect">
            <a:avLst/>
          </a:prstGeom>
        </p:spPr>
        <p:txBody>
          <a:bodyPr/>
          <a:lstStyle>
            <a:lvl1pPr algn="l" defTabSz="685800" rtl="0" eaLnBrk="1" latinLnBrk="0" hangingPunct="1">
              <a:lnSpc>
                <a:spcPct val="100000"/>
              </a:lnSpc>
              <a:spcBef>
                <a:spcPct val="0"/>
              </a:spcBef>
              <a:buNone/>
              <a:defRPr sz="3200" b="0" i="0" kern="1200" baseline="0">
                <a:solidFill>
                  <a:schemeClr val="bg1"/>
                </a:solidFill>
                <a:latin typeface="+mj-lt"/>
                <a:ea typeface="+mj-ea"/>
                <a:cs typeface="Calibri"/>
              </a:defRPr>
            </a:lvl1pPr>
          </a:lstStyle>
          <a:p>
            <a:r>
              <a:rPr lang="en-US" dirty="0"/>
              <a:t>Progression Options Feature</a:t>
            </a:r>
          </a:p>
        </p:txBody>
      </p:sp>
      <p:grpSp>
        <p:nvGrpSpPr>
          <p:cNvPr id="4" name="Group 3">
            <a:extLst>
              <a:ext uri="{FF2B5EF4-FFF2-40B4-BE49-F238E27FC236}">
                <a16:creationId xmlns:a16="http://schemas.microsoft.com/office/drawing/2014/main" id="{DB7F530C-4CEA-4012-B817-4494F4167587}"/>
              </a:ext>
            </a:extLst>
          </p:cNvPr>
          <p:cNvGrpSpPr/>
          <p:nvPr/>
        </p:nvGrpSpPr>
        <p:grpSpPr>
          <a:xfrm>
            <a:off x="703411" y="966636"/>
            <a:ext cx="4610501" cy="2127827"/>
            <a:chOff x="703411" y="966636"/>
            <a:chExt cx="4610501" cy="2127827"/>
          </a:xfrm>
          <a:effectLst>
            <a:outerShdw blurRad="50800" dist="38100" dir="2700000" algn="tl" rotWithShape="0">
              <a:prstClr val="black">
                <a:alpha val="40000"/>
              </a:prstClr>
            </a:outerShdw>
          </a:effectLst>
        </p:grpSpPr>
        <p:pic>
          <p:nvPicPr>
            <p:cNvPr id="12" name="Picture 11" descr="A screenshot of a cell phone&#10;&#10;Description automatically generated">
              <a:extLst>
                <a:ext uri="{FF2B5EF4-FFF2-40B4-BE49-F238E27FC236}">
                  <a16:creationId xmlns:a16="http://schemas.microsoft.com/office/drawing/2014/main" id="{11AD9345-50F2-4034-8AD8-EAB155009C38}"/>
                </a:ext>
              </a:extLst>
            </p:cNvPr>
            <p:cNvPicPr>
              <a:picLocks noChangeAspect="1"/>
            </p:cNvPicPr>
            <p:nvPr/>
          </p:nvPicPr>
          <p:blipFill rotWithShape="1">
            <a:blip r:embed="rId3">
              <a:extLst>
                <a:ext uri="{28A0092B-C50C-407E-A947-70E740481C1C}">
                  <a14:useLocalDpi xmlns:a14="http://schemas.microsoft.com/office/drawing/2010/main" val="0"/>
                </a:ext>
              </a:extLst>
            </a:blip>
            <a:srcRect l="25239" t="11386" r="26363" b="52877"/>
            <a:stretch/>
          </p:blipFill>
          <p:spPr>
            <a:xfrm>
              <a:off x="703411" y="966636"/>
              <a:ext cx="4610501" cy="2127827"/>
            </a:xfrm>
            <a:prstGeom prst="rect">
              <a:avLst/>
            </a:prstGeom>
            <a:ln w="12700">
              <a:solidFill>
                <a:schemeClr val="bg1">
                  <a:lumMod val="75000"/>
                </a:schemeClr>
              </a:solidFill>
            </a:ln>
            <a:effectLst/>
          </p:spPr>
        </p:pic>
        <p:sp>
          <p:nvSpPr>
            <p:cNvPr id="13" name="Oval 12">
              <a:extLst>
                <a:ext uri="{FF2B5EF4-FFF2-40B4-BE49-F238E27FC236}">
                  <a16:creationId xmlns:a16="http://schemas.microsoft.com/office/drawing/2014/main" id="{318FBFEF-9018-4070-9D40-100A2DF8E05D}"/>
                </a:ext>
              </a:extLst>
            </p:cNvPr>
            <p:cNvSpPr/>
            <p:nvPr/>
          </p:nvSpPr>
          <p:spPr>
            <a:xfrm>
              <a:off x="2574379" y="1720603"/>
              <a:ext cx="1680708" cy="39340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pic>
        <p:nvPicPr>
          <p:cNvPr id="5" name="Picture 4" descr="A screenshot of a cell phone&#10;&#10;Description automatically generated">
            <a:extLst>
              <a:ext uri="{FF2B5EF4-FFF2-40B4-BE49-F238E27FC236}">
                <a16:creationId xmlns:a16="http://schemas.microsoft.com/office/drawing/2014/main" id="{D13887D1-8D18-49BB-AE2F-6859A85E275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00636" y="969101"/>
            <a:ext cx="6045474" cy="4250724"/>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3869470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a:extLst>
              <a:ext uri="{FF2B5EF4-FFF2-40B4-BE49-F238E27FC236}">
                <a16:creationId xmlns:a16="http://schemas.microsoft.com/office/drawing/2014/main" id="{BCDC6FC6-04B7-4B3D-A267-2DCBFA419EC1}"/>
              </a:ext>
            </a:extLst>
          </p:cNvPr>
          <p:cNvSpPr txBox="1">
            <a:spLocks/>
          </p:cNvSpPr>
          <p:nvPr/>
        </p:nvSpPr>
        <p:spPr>
          <a:xfrm>
            <a:off x="194875" y="0"/>
            <a:ext cx="11369529" cy="518012"/>
          </a:xfrm>
          <a:prstGeom prst="rect">
            <a:avLst/>
          </a:prstGeom>
        </p:spPr>
        <p:txBody>
          <a:bodyPr/>
          <a:lstStyle>
            <a:lvl1pPr algn="l" defTabSz="685800" rtl="0" eaLnBrk="1" latinLnBrk="0" hangingPunct="1">
              <a:lnSpc>
                <a:spcPct val="100000"/>
              </a:lnSpc>
              <a:spcBef>
                <a:spcPct val="0"/>
              </a:spcBef>
              <a:buNone/>
              <a:defRPr sz="3200" b="0" i="0" kern="1200" baseline="0">
                <a:solidFill>
                  <a:schemeClr val="bg1"/>
                </a:solidFill>
                <a:latin typeface="+mj-lt"/>
                <a:ea typeface="+mj-ea"/>
                <a:cs typeface="Calibri"/>
              </a:defRPr>
            </a:lvl1pPr>
          </a:lstStyle>
          <a:p>
            <a:r>
              <a:rPr lang="en-US" dirty="0"/>
              <a:t>Students’ Overall Performance Over Time</a:t>
            </a:r>
          </a:p>
        </p:txBody>
      </p:sp>
      <p:sp>
        <p:nvSpPr>
          <p:cNvPr id="11" name="Slide Number Placeholder 1">
            <a:extLst>
              <a:ext uri="{FF2B5EF4-FFF2-40B4-BE49-F238E27FC236}">
                <a16:creationId xmlns:a16="http://schemas.microsoft.com/office/drawing/2014/main" id="{D25C146D-9BE7-47AC-8012-99282F38F5EF}"/>
              </a:ext>
            </a:extLst>
          </p:cNvPr>
          <p:cNvSpPr>
            <a:spLocks noGrp="1"/>
          </p:cNvSpPr>
          <p:nvPr>
            <p:ph type="sldNum" sz="quarter" idx="12"/>
          </p:nvPr>
        </p:nvSpPr>
        <p:spPr>
          <a:xfrm>
            <a:off x="11442432" y="6444777"/>
            <a:ext cx="706657" cy="278820"/>
          </a:xfrm>
        </p:spPr>
        <p:txBody>
          <a:bodyPr/>
          <a:lstStyle/>
          <a:p>
            <a:fld id="{B70F7035-E4E1-4BB6-A0A9-EB548548B6A5}" type="slidenum">
              <a:rPr lang="en-US" sz="1200" smtClean="0"/>
              <a:t>6</a:t>
            </a:fld>
            <a:endParaRPr lang="en-US" sz="1200" dirty="0"/>
          </a:p>
        </p:txBody>
      </p:sp>
      <p:grpSp>
        <p:nvGrpSpPr>
          <p:cNvPr id="2" name="Group 1">
            <a:extLst>
              <a:ext uri="{FF2B5EF4-FFF2-40B4-BE49-F238E27FC236}">
                <a16:creationId xmlns:a16="http://schemas.microsoft.com/office/drawing/2014/main" id="{D09FBE3C-B52C-4A3C-87BF-741E823DC4E8}"/>
              </a:ext>
            </a:extLst>
          </p:cNvPr>
          <p:cNvGrpSpPr/>
          <p:nvPr/>
        </p:nvGrpSpPr>
        <p:grpSpPr>
          <a:xfrm>
            <a:off x="1968260" y="799874"/>
            <a:ext cx="7627435" cy="5363040"/>
            <a:chOff x="1857424" y="747480"/>
            <a:chExt cx="7627435" cy="5363040"/>
          </a:xfrm>
        </p:grpSpPr>
        <p:pic>
          <p:nvPicPr>
            <p:cNvPr id="3" name="Picture 2" descr="A screenshot of a cell phone&#10;&#10;Description automatically generated">
              <a:extLst>
                <a:ext uri="{FF2B5EF4-FFF2-40B4-BE49-F238E27FC236}">
                  <a16:creationId xmlns:a16="http://schemas.microsoft.com/office/drawing/2014/main" id="{C463AEEA-C86E-4B82-9503-CEDDED8D4A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7424" y="747480"/>
              <a:ext cx="7627435" cy="5363040"/>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12" name="Flowchart: Connector 11">
              <a:extLst>
                <a:ext uri="{FF2B5EF4-FFF2-40B4-BE49-F238E27FC236}">
                  <a16:creationId xmlns:a16="http://schemas.microsoft.com/office/drawing/2014/main" id="{2E5254D0-33DF-4EEC-AF5C-18A3E8B578F6}"/>
                </a:ext>
              </a:extLst>
            </p:cNvPr>
            <p:cNvSpPr/>
            <p:nvPr/>
          </p:nvSpPr>
          <p:spPr>
            <a:xfrm flipH="1">
              <a:off x="3610531" y="1990530"/>
              <a:ext cx="456086" cy="412595"/>
            </a:xfrm>
            <a:prstGeom prst="flowChartConnector">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3" name="Flowchart: Connector 12">
              <a:extLst>
                <a:ext uri="{FF2B5EF4-FFF2-40B4-BE49-F238E27FC236}">
                  <a16:creationId xmlns:a16="http://schemas.microsoft.com/office/drawing/2014/main" id="{EB306D4D-0FC6-439A-BDAD-F9EB6DBC8A56}"/>
                </a:ext>
              </a:extLst>
            </p:cNvPr>
            <p:cNvSpPr/>
            <p:nvPr/>
          </p:nvSpPr>
          <p:spPr>
            <a:xfrm flipH="1">
              <a:off x="2507723" y="2587245"/>
              <a:ext cx="456086" cy="412595"/>
            </a:xfrm>
            <a:prstGeom prst="flowChartConnector">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4" name="Flowchart: Connector 13">
              <a:extLst>
                <a:ext uri="{FF2B5EF4-FFF2-40B4-BE49-F238E27FC236}">
                  <a16:creationId xmlns:a16="http://schemas.microsoft.com/office/drawing/2014/main" id="{55B5B901-BEFE-405D-8251-6A90571099AC}"/>
                </a:ext>
              </a:extLst>
            </p:cNvPr>
            <p:cNvSpPr/>
            <p:nvPr/>
          </p:nvSpPr>
          <p:spPr>
            <a:xfrm flipH="1">
              <a:off x="2057656" y="3524301"/>
              <a:ext cx="2162224" cy="412595"/>
            </a:xfrm>
            <a:prstGeom prst="flowChartConnector">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Tree>
    <p:extLst>
      <p:ext uri="{BB962C8B-B14F-4D97-AF65-F5344CB8AC3E}">
        <p14:creationId xmlns:p14="http://schemas.microsoft.com/office/powerpoint/2010/main" val="10832975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52645FC9-5D39-4944-8275-98B8F3E7A17E}"/>
              </a:ext>
            </a:extLst>
          </p:cNvPr>
          <p:cNvSpPr txBox="1">
            <a:spLocks/>
          </p:cNvSpPr>
          <p:nvPr/>
        </p:nvSpPr>
        <p:spPr>
          <a:xfrm>
            <a:off x="194875" y="0"/>
            <a:ext cx="11369529" cy="518012"/>
          </a:xfrm>
          <a:prstGeom prst="rect">
            <a:avLst/>
          </a:prstGeom>
        </p:spPr>
        <p:txBody>
          <a:bodyPr/>
          <a:lstStyle>
            <a:lvl1pPr algn="l" defTabSz="685800" rtl="0" eaLnBrk="1" latinLnBrk="0" hangingPunct="1">
              <a:lnSpc>
                <a:spcPct val="100000"/>
              </a:lnSpc>
              <a:spcBef>
                <a:spcPct val="0"/>
              </a:spcBef>
              <a:buNone/>
              <a:defRPr sz="3200" b="0" i="0" kern="1200" baseline="0">
                <a:solidFill>
                  <a:schemeClr val="bg1"/>
                </a:solidFill>
                <a:latin typeface="+mj-lt"/>
                <a:ea typeface="+mj-ea"/>
                <a:cs typeface="Calibri"/>
              </a:defRPr>
            </a:lvl1pPr>
          </a:lstStyle>
          <a:p>
            <a:r>
              <a:rPr lang="en-US" dirty="0"/>
              <a:t>Modify Your Test Types</a:t>
            </a:r>
          </a:p>
        </p:txBody>
      </p:sp>
      <p:sp>
        <p:nvSpPr>
          <p:cNvPr id="7" name="Slide Number Placeholder 1">
            <a:extLst>
              <a:ext uri="{FF2B5EF4-FFF2-40B4-BE49-F238E27FC236}">
                <a16:creationId xmlns:a16="http://schemas.microsoft.com/office/drawing/2014/main" id="{B3D36F8E-A3AB-445F-B576-5FF97124FD3A}"/>
              </a:ext>
            </a:extLst>
          </p:cNvPr>
          <p:cNvSpPr txBox="1">
            <a:spLocks/>
          </p:cNvSpPr>
          <p:nvPr/>
        </p:nvSpPr>
        <p:spPr>
          <a:xfrm>
            <a:off x="11349506" y="6422475"/>
            <a:ext cx="706657" cy="278820"/>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bg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70F7035-E4E1-4BB6-A0A9-EB548548B6A5}" type="slidenum">
              <a:rPr lang="en-US" sz="1200" smtClean="0"/>
              <a:pPr/>
              <a:t>7</a:t>
            </a:fld>
            <a:endParaRPr lang="en-US" sz="1200" dirty="0"/>
          </a:p>
        </p:txBody>
      </p:sp>
      <p:grpSp>
        <p:nvGrpSpPr>
          <p:cNvPr id="10" name="Group 9">
            <a:extLst>
              <a:ext uri="{FF2B5EF4-FFF2-40B4-BE49-F238E27FC236}">
                <a16:creationId xmlns:a16="http://schemas.microsoft.com/office/drawing/2014/main" id="{F635B2B2-6250-4CA3-9954-5FEF6FD4E940}"/>
              </a:ext>
            </a:extLst>
          </p:cNvPr>
          <p:cNvGrpSpPr/>
          <p:nvPr/>
        </p:nvGrpSpPr>
        <p:grpSpPr>
          <a:xfrm>
            <a:off x="1948479" y="789236"/>
            <a:ext cx="7862320" cy="5362015"/>
            <a:chOff x="1948479" y="789236"/>
            <a:chExt cx="7862320" cy="5362015"/>
          </a:xfrm>
        </p:grpSpPr>
        <p:sp>
          <p:nvSpPr>
            <p:cNvPr id="5" name="Flowchart: Connector 4">
              <a:extLst>
                <a:ext uri="{FF2B5EF4-FFF2-40B4-BE49-F238E27FC236}">
                  <a16:creationId xmlns:a16="http://schemas.microsoft.com/office/drawing/2014/main" id="{AD34E03E-403E-4230-944C-C976062A46D9}"/>
                </a:ext>
              </a:extLst>
            </p:cNvPr>
            <p:cNvSpPr/>
            <p:nvPr/>
          </p:nvSpPr>
          <p:spPr>
            <a:xfrm flipH="1">
              <a:off x="7738154" y="1197255"/>
              <a:ext cx="1148576" cy="394009"/>
            </a:xfrm>
            <a:prstGeom prst="flowChartConnector">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8" name="Picture 7" descr="A screenshot of a cell phone&#10;&#10;Description automatically generated">
              <a:extLst>
                <a:ext uri="{FF2B5EF4-FFF2-40B4-BE49-F238E27FC236}">
                  <a16:creationId xmlns:a16="http://schemas.microsoft.com/office/drawing/2014/main" id="{F807CBA3-AF43-4B24-AFDE-28193ED15CDC}"/>
                </a:ext>
              </a:extLst>
            </p:cNvPr>
            <p:cNvPicPr>
              <a:picLocks noChangeAspect="1"/>
            </p:cNvPicPr>
            <p:nvPr/>
          </p:nvPicPr>
          <p:blipFill rotWithShape="1">
            <a:blip r:embed="rId3">
              <a:extLst>
                <a:ext uri="{28A0092B-C50C-407E-A947-70E740481C1C}">
                  <a14:useLocalDpi xmlns:a14="http://schemas.microsoft.com/office/drawing/2010/main" val="0"/>
                </a:ext>
              </a:extLst>
            </a:blip>
            <a:srcRect b="3006"/>
            <a:stretch/>
          </p:blipFill>
          <p:spPr>
            <a:xfrm>
              <a:off x="1948479" y="789236"/>
              <a:ext cx="7862320" cy="5362015"/>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9" name="Flowchart: Connector 8">
              <a:extLst>
                <a:ext uri="{FF2B5EF4-FFF2-40B4-BE49-F238E27FC236}">
                  <a16:creationId xmlns:a16="http://schemas.microsoft.com/office/drawing/2014/main" id="{66E4D430-1560-4DBC-893B-FB376C2D4EA1}"/>
                </a:ext>
              </a:extLst>
            </p:cNvPr>
            <p:cNvSpPr/>
            <p:nvPr/>
          </p:nvSpPr>
          <p:spPr>
            <a:xfrm flipH="1">
              <a:off x="2103660" y="3704754"/>
              <a:ext cx="2220617" cy="425301"/>
            </a:xfrm>
            <a:prstGeom prst="flowChartConnector">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Tree>
    <p:extLst>
      <p:ext uri="{BB962C8B-B14F-4D97-AF65-F5344CB8AC3E}">
        <p14:creationId xmlns:p14="http://schemas.microsoft.com/office/powerpoint/2010/main" val="15206647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BEE2F7B-9F95-4C3D-8638-8FF301F298C7}"/>
              </a:ext>
            </a:extLst>
          </p:cNvPr>
          <p:cNvSpPr>
            <a:spLocks noGrp="1"/>
          </p:cNvSpPr>
          <p:nvPr>
            <p:ph type="sldNum" sz="quarter" idx="12"/>
          </p:nvPr>
        </p:nvSpPr>
        <p:spPr/>
        <p:txBody>
          <a:bodyPr/>
          <a:lstStyle/>
          <a:p>
            <a:fld id="{B70F7035-E4E1-4BB6-A0A9-EB548548B6A5}" type="slidenum">
              <a:rPr lang="en-US" sz="1200" smtClean="0">
                <a:latin typeface="+mn-lt"/>
              </a:rPr>
              <a:t>8</a:t>
            </a:fld>
            <a:endParaRPr lang="en-US" sz="1200" dirty="0">
              <a:latin typeface="+mn-lt"/>
            </a:endParaRPr>
          </a:p>
        </p:txBody>
      </p:sp>
      <p:sp>
        <p:nvSpPr>
          <p:cNvPr id="3" name="Title 3">
            <a:extLst>
              <a:ext uri="{FF2B5EF4-FFF2-40B4-BE49-F238E27FC236}">
                <a16:creationId xmlns:a16="http://schemas.microsoft.com/office/drawing/2014/main" id="{85182CF4-004B-43D9-9A42-6293966BB896}"/>
              </a:ext>
            </a:extLst>
          </p:cNvPr>
          <p:cNvSpPr txBox="1">
            <a:spLocks/>
          </p:cNvSpPr>
          <p:nvPr/>
        </p:nvSpPr>
        <p:spPr>
          <a:xfrm>
            <a:off x="161421" y="0"/>
            <a:ext cx="11870745" cy="518012"/>
          </a:xfrm>
          <a:prstGeom prst="rect">
            <a:avLst/>
          </a:prstGeom>
        </p:spPr>
        <p:txBody>
          <a:bodyPr/>
          <a:lstStyle>
            <a:lvl1pPr algn="l" defTabSz="685800" rtl="0" eaLnBrk="1" latinLnBrk="0" hangingPunct="1">
              <a:lnSpc>
                <a:spcPct val="100000"/>
              </a:lnSpc>
              <a:spcBef>
                <a:spcPct val="0"/>
              </a:spcBef>
              <a:buNone/>
              <a:defRPr sz="3200" b="0" i="0" kern="1200" baseline="0">
                <a:solidFill>
                  <a:schemeClr val="bg1"/>
                </a:solidFill>
                <a:latin typeface="+mj-lt"/>
                <a:ea typeface="+mj-ea"/>
                <a:cs typeface="Calibri"/>
              </a:defRPr>
            </a:lvl1pPr>
          </a:lstStyle>
          <a:p>
            <a:r>
              <a:rPr lang="en-US" dirty="0"/>
              <a:t>Filter Test Opportunities to Show Some and Not Others</a:t>
            </a:r>
          </a:p>
        </p:txBody>
      </p:sp>
      <p:sp>
        <p:nvSpPr>
          <p:cNvPr id="7" name="Rectangle: Rounded Corners 6">
            <a:extLst>
              <a:ext uri="{FF2B5EF4-FFF2-40B4-BE49-F238E27FC236}">
                <a16:creationId xmlns:a16="http://schemas.microsoft.com/office/drawing/2014/main" id="{020F24F0-0EDC-4B92-B957-FF151F531931}"/>
              </a:ext>
            </a:extLst>
          </p:cNvPr>
          <p:cNvSpPr/>
          <p:nvPr/>
        </p:nvSpPr>
        <p:spPr>
          <a:xfrm>
            <a:off x="7952366" y="918828"/>
            <a:ext cx="3968288" cy="5140149"/>
          </a:xfrm>
          <a:prstGeom prst="roundRect">
            <a:avLst/>
          </a:prstGeom>
          <a:noFill/>
          <a:ln w="28575">
            <a:solidFill>
              <a:srgbClr val="2C9ED9"/>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b="1" dirty="0">
                <a:solidFill>
                  <a:schemeClr val="tx1">
                    <a:lumMod val="50000"/>
                  </a:schemeClr>
                </a:solidFill>
              </a:rPr>
              <a:t>School Year</a:t>
            </a:r>
            <a:r>
              <a:rPr lang="en-US" dirty="0">
                <a:solidFill>
                  <a:schemeClr val="tx1">
                    <a:lumMod val="50000"/>
                  </a:schemeClr>
                </a:solidFill>
              </a:rPr>
              <a:t>: By default, data is shown for all years. Selecting a date, such as “2019,” will filter the results for the 2019—2020 school year results.</a:t>
            </a:r>
          </a:p>
          <a:p>
            <a:r>
              <a:rPr lang="en-US" b="1" dirty="0">
                <a:solidFill>
                  <a:schemeClr val="tx1">
                    <a:lumMod val="50000"/>
                  </a:schemeClr>
                </a:solidFill>
              </a:rPr>
              <a:t>Test Reason</a:t>
            </a:r>
            <a:r>
              <a:rPr lang="en-US" dirty="0">
                <a:solidFill>
                  <a:schemeClr val="tx1">
                    <a:lumMod val="50000"/>
                  </a:schemeClr>
                </a:solidFill>
              </a:rPr>
              <a:t>: Most helpful for numerous interim and benchmark tests that can be screened by category, omitting those you do not need to see. Test reasons for summative tests are determined by administration date, typically the end of the school year or the course.</a:t>
            </a:r>
          </a:p>
          <a:p>
            <a:r>
              <a:rPr lang="en-US" b="1" dirty="0">
                <a:solidFill>
                  <a:schemeClr val="tx1">
                    <a:lumMod val="50000"/>
                  </a:schemeClr>
                </a:solidFill>
              </a:rPr>
              <a:t>Test Label</a:t>
            </a:r>
            <a:r>
              <a:rPr lang="en-US" dirty="0">
                <a:solidFill>
                  <a:schemeClr val="tx1">
                    <a:lumMod val="50000"/>
                  </a:schemeClr>
                </a:solidFill>
              </a:rPr>
              <a:t>: Deselect the names of the tests you don’t need to see.</a:t>
            </a:r>
          </a:p>
        </p:txBody>
      </p:sp>
      <p:grpSp>
        <p:nvGrpSpPr>
          <p:cNvPr id="8" name="Group 7">
            <a:extLst>
              <a:ext uri="{FF2B5EF4-FFF2-40B4-BE49-F238E27FC236}">
                <a16:creationId xmlns:a16="http://schemas.microsoft.com/office/drawing/2014/main" id="{6600F86A-C2D6-4321-872A-E9B1B5896CAE}"/>
              </a:ext>
            </a:extLst>
          </p:cNvPr>
          <p:cNvGrpSpPr/>
          <p:nvPr/>
        </p:nvGrpSpPr>
        <p:grpSpPr>
          <a:xfrm>
            <a:off x="530338" y="918828"/>
            <a:ext cx="7229390" cy="5083165"/>
            <a:chOff x="564974" y="1050447"/>
            <a:chExt cx="7229390" cy="5083165"/>
          </a:xfrm>
          <a:effectLst>
            <a:outerShdw blurRad="50800" dist="38100" dir="2700000" algn="tl" rotWithShape="0">
              <a:prstClr val="black">
                <a:alpha val="40000"/>
              </a:prstClr>
            </a:outerShdw>
          </a:effectLst>
        </p:grpSpPr>
        <p:pic>
          <p:nvPicPr>
            <p:cNvPr id="9" name="Picture 8" descr="A screenshot of a cell phone&#10;&#10;Description automatically generated">
              <a:extLst>
                <a:ext uri="{FF2B5EF4-FFF2-40B4-BE49-F238E27FC236}">
                  <a16:creationId xmlns:a16="http://schemas.microsoft.com/office/drawing/2014/main" id="{5E7F8E2D-9092-4EDB-9627-5E6F39483A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974" y="1050447"/>
              <a:ext cx="7229390" cy="5083165"/>
            </a:xfrm>
            <a:prstGeom prst="rect">
              <a:avLst/>
            </a:prstGeom>
            <a:ln w="12700">
              <a:solidFill>
                <a:schemeClr val="bg1">
                  <a:lumMod val="75000"/>
                </a:schemeClr>
              </a:solidFill>
            </a:ln>
          </p:spPr>
        </p:pic>
        <p:sp>
          <p:nvSpPr>
            <p:cNvPr id="10" name="Rectangle 9">
              <a:extLst>
                <a:ext uri="{FF2B5EF4-FFF2-40B4-BE49-F238E27FC236}">
                  <a16:creationId xmlns:a16="http://schemas.microsoft.com/office/drawing/2014/main" id="{1F0E0963-DDEC-4411-9BBD-A82BAE55DD39}"/>
                </a:ext>
              </a:extLst>
            </p:cNvPr>
            <p:cNvSpPr/>
            <p:nvPr/>
          </p:nvSpPr>
          <p:spPr>
            <a:xfrm>
              <a:off x="5462919" y="1835727"/>
              <a:ext cx="1852279" cy="160019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Tree>
    <p:extLst>
      <p:ext uri="{BB962C8B-B14F-4D97-AF65-F5344CB8AC3E}">
        <p14:creationId xmlns:p14="http://schemas.microsoft.com/office/powerpoint/2010/main" val="13271192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4FC5C75-99DA-4F5A-A54F-43006B6ACE76}"/>
              </a:ext>
            </a:extLst>
          </p:cNvPr>
          <p:cNvSpPr>
            <a:spLocks noGrp="1"/>
          </p:cNvSpPr>
          <p:nvPr>
            <p:ph type="sldNum" sz="quarter" idx="12"/>
          </p:nvPr>
        </p:nvSpPr>
        <p:spPr/>
        <p:txBody>
          <a:bodyPr/>
          <a:lstStyle/>
          <a:p>
            <a:fld id="{B70F7035-E4E1-4BB6-A0A9-EB548548B6A5}" type="slidenum">
              <a:rPr lang="en-US" sz="1200" smtClean="0">
                <a:latin typeface="+mn-lt"/>
              </a:rPr>
              <a:t>9</a:t>
            </a:fld>
            <a:endParaRPr lang="en-US" sz="1200" dirty="0">
              <a:latin typeface="+mn-lt"/>
            </a:endParaRPr>
          </a:p>
        </p:txBody>
      </p:sp>
      <p:sp>
        <p:nvSpPr>
          <p:cNvPr id="6" name="Title 3">
            <a:extLst>
              <a:ext uri="{FF2B5EF4-FFF2-40B4-BE49-F238E27FC236}">
                <a16:creationId xmlns:a16="http://schemas.microsoft.com/office/drawing/2014/main" id="{D8204062-1105-4884-9A22-BCB86DB097FD}"/>
              </a:ext>
            </a:extLst>
          </p:cNvPr>
          <p:cNvSpPr txBox="1">
            <a:spLocks/>
          </p:cNvSpPr>
          <p:nvPr/>
        </p:nvSpPr>
        <p:spPr>
          <a:xfrm>
            <a:off x="161421" y="0"/>
            <a:ext cx="11870745" cy="518012"/>
          </a:xfrm>
          <a:prstGeom prst="rect">
            <a:avLst/>
          </a:prstGeom>
        </p:spPr>
        <p:txBody>
          <a:bodyPr/>
          <a:lstStyle>
            <a:lvl1pPr algn="l" defTabSz="685800" rtl="0" eaLnBrk="1" latinLnBrk="0" hangingPunct="1">
              <a:lnSpc>
                <a:spcPct val="100000"/>
              </a:lnSpc>
              <a:spcBef>
                <a:spcPct val="0"/>
              </a:spcBef>
              <a:buNone/>
              <a:defRPr sz="3200" b="0" i="0" kern="1200" baseline="0">
                <a:solidFill>
                  <a:schemeClr val="bg1"/>
                </a:solidFill>
                <a:latin typeface="+mj-lt"/>
                <a:ea typeface="+mj-ea"/>
                <a:cs typeface="Calibri"/>
              </a:defRPr>
            </a:lvl1pPr>
          </a:lstStyle>
          <a:p>
            <a:r>
              <a:rPr lang="en-US" dirty="0"/>
              <a:t>Switch Between Score Data &amp; Performance Level Data</a:t>
            </a:r>
          </a:p>
        </p:txBody>
      </p:sp>
      <p:grpSp>
        <p:nvGrpSpPr>
          <p:cNvPr id="8" name="Group 7">
            <a:extLst>
              <a:ext uri="{FF2B5EF4-FFF2-40B4-BE49-F238E27FC236}">
                <a16:creationId xmlns:a16="http://schemas.microsoft.com/office/drawing/2014/main" id="{5BA0FDA7-B1FA-46A9-8E03-61A7941919F2}"/>
              </a:ext>
            </a:extLst>
          </p:cNvPr>
          <p:cNvGrpSpPr/>
          <p:nvPr/>
        </p:nvGrpSpPr>
        <p:grpSpPr>
          <a:xfrm>
            <a:off x="2082468" y="1026036"/>
            <a:ext cx="3489911" cy="4805927"/>
            <a:chOff x="2027050" y="1078431"/>
            <a:chExt cx="3489911" cy="4805927"/>
          </a:xfrm>
        </p:grpSpPr>
        <p:pic>
          <p:nvPicPr>
            <p:cNvPr id="7" name="Picture 6" descr="A screenshot of a cell phone&#10;&#10;Description automatically generated">
              <a:extLst>
                <a:ext uri="{FF2B5EF4-FFF2-40B4-BE49-F238E27FC236}">
                  <a16:creationId xmlns:a16="http://schemas.microsoft.com/office/drawing/2014/main" id="{3A8A74B5-C064-4D4A-9864-2ABA6E41C69C}"/>
                </a:ext>
              </a:extLst>
            </p:cNvPr>
            <p:cNvPicPr>
              <a:picLocks noChangeAspect="1"/>
            </p:cNvPicPr>
            <p:nvPr/>
          </p:nvPicPr>
          <p:blipFill rotWithShape="1">
            <a:blip r:embed="rId3">
              <a:extLst>
                <a:ext uri="{28A0092B-C50C-407E-A947-70E740481C1C}">
                  <a14:useLocalDpi xmlns:a14="http://schemas.microsoft.com/office/drawing/2010/main" val="0"/>
                </a:ext>
              </a:extLst>
            </a:blip>
            <a:srcRect l="-198" t="220" r="69296" b="39260"/>
            <a:stretch/>
          </p:blipFill>
          <p:spPr>
            <a:xfrm>
              <a:off x="2027050" y="1078431"/>
              <a:ext cx="3489911" cy="4805927"/>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5" name="Flowchart: Connector 4">
              <a:extLst>
                <a:ext uri="{FF2B5EF4-FFF2-40B4-BE49-F238E27FC236}">
                  <a16:creationId xmlns:a16="http://schemas.microsoft.com/office/drawing/2014/main" id="{176EE131-EF23-45D9-B9E0-903F545B6FC2}"/>
                </a:ext>
              </a:extLst>
            </p:cNvPr>
            <p:cNvSpPr/>
            <p:nvPr/>
          </p:nvSpPr>
          <p:spPr>
            <a:xfrm flipH="1">
              <a:off x="3332928" y="2289500"/>
              <a:ext cx="1572323" cy="367990"/>
            </a:xfrm>
            <a:prstGeom prst="flowChartConnector">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grpSp>
        <p:nvGrpSpPr>
          <p:cNvPr id="3" name="Group 2">
            <a:extLst>
              <a:ext uri="{FF2B5EF4-FFF2-40B4-BE49-F238E27FC236}">
                <a16:creationId xmlns:a16="http://schemas.microsoft.com/office/drawing/2014/main" id="{073C28EC-4D8D-440B-AE17-7A12C758B7E3}"/>
              </a:ext>
            </a:extLst>
          </p:cNvPr>
          <p:cNvGrpSpPr/>
          <p:nvPr/>
        </p:nvGrpSpPr>
        <p:grpSpPr>
          <a:xfrm>
            <a:off x="6619623" y="1026036"/>
            <a:ext cx="3548357" cy="4805927"/>
            <a:chOff x="6459451" y="1078431"/>
            <a:chExt cx="3548357" cy="4805927"/>
          </a:xfrm>
        </p:grpSpPr>
        <p:pic>
          <p:nvPicPr>
            <p:cNvPr id="9" name="Picture 8" descr="A screenshot of a cell phone&#10;&#10;Description automatically generated">
              <a:extLst>
                <a:ext uri="{FF2B5EF4-FFF2-40B4-BE49-F238E27FC236}">
                  <a16:creationId xmlns:a16="http://schemas.microsoft.com/office/drawing/2014/main" id="{3BCBBD74-7221-46D0-92BE-568C7E84DBE5}"/>
                </a:ext>
              </a:extLst>
            </p:cNvPr>
            <p:cNvPicPr>
              <a:picLocks noChangeAspect="1"/>
            </p:cNvPicPr>
            <p:nvPr/>
          </p:nvPicPr>
          <p:blipFill rotWithShape="1">
            <a:blip r:embed="rId4">
              <a:extLst>
                <a:ext uri="{28A0092B-C50C-407E-A947-70E740481C1C}">
                  <a14:useLocalDpi xmlns:a14="http://schemas.microsoft.com/office/drawing/2010/main" val="0"/>
                </a:ext>
              </a:extLst>
            </a:blip>
            <a:srcRect t="-156" r="68774" b="40007"/>
            <a:stretch/>
          </p:blipFill>
          <p:spPr>
            <a:xfrm>
              <a:off x="6459451" y="1078431"/>
              <a:ext cx="3548357" cy="4805927"/>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10" name="Flowchart: Connector 9">
              <a:extLst>
                <a:ext uri="{FF2B5EF4-FFF2-40B4-BE49-F238E27FC236}">
                  <a16:creationId xmlns:a16="http://schemas.microsoft.com/office/drawing/2014/main" id="{8F4728F9-E9B2-481F-8A69-483FBF2D5E9B}"/>
                </a:ext>
              </a:extLst>
            </p:cNvPr>
            <p:cNvSpPr/>
            <p:nvPr/>
          </p:nvSpPr>
          <p:spPr>
            <a:xfrm flipH="1">
              <a:off x="7742367" y="2295229"/>
              <a:ext cx="1727214" cy="404241"/>
            </a:xfrm>
            <a:prstGeom prst="flowChartConnector">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Tree>
    <p:extLst>
      <p:ext uri="{BB962C8B-B14F-4D97-AF65-F5344CB8AC3E}">
        <p14:creationId xmlns:p14="http://schemas.microsoft.com/office/powerpoint/2010/main" val="1383600114"/>
      </p:ext>
    </p:extLst>
  </p:cSld>
  <p:clrMapOvr>
    <a:masterClrMapping/>
  </p:clrMapOvr>
</p:sld>
</file>

<file path=ppt/theme/theme1.xml><?xml version="1.0" encoding="utf-8"?>
<a:theme xmlns:a="http://schemas.openxmlformats.org/drawingml/2006/main" name="Cambium Assessment PPT">
  <a:themeElements>
    <a:clrScheme name="2020 Cambium PPT">
      <a:dk1>
        <a:srgbClr val="53565A"/>
      </a:dk1>
      <a:lt1>
        <a:srgbClr val="FFFFFF"/>
      </a:lt1>
      <a:dk2>
        <a:srgbClr val="000000"/>
      </a:dk2>
      <a:lt2>
        <a:srgbClr val="DAE9F6"/>
      </a:lt2>
      <a:accent1>
        <a:srgbClr val="005E9E"/>
      </a:accent1>
      <a:accent2>
        <a:srgbClr val="27AAE1"/>
      </a:accent2>
      <a:accent3>
        <a:srgbClr val="4C9237"/>
      </a:accent3>
      <a:accent4>
        <a:srgbClr val="C05131"/>
      </a:accent4>
      <a:accent5>
        <a:srgbClr val="EAAA00"/>
      </a:accent5>
      <a:accent6>
        <a:srgbClr val="00A3E0"/>
      </a:accent6>
      <a:hlink>
        <a:srgbClr val="0000FF"/>
      </a:hlink>
      <a:folHlink>
        <a:srgbClr val="800080"/>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400" dirty="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PT_Template_A_v3_Widescreen" id="{D113C0BF-77FF-0842-9B11-873B1F8810FD}" vid="{04F7C59E-4FA0-A844-9EA0-5BC38538EF24}"/>
    </a:ext>
  </a:extLst>
</a:theme>
</file>

<file path=ppt/theme/theme2.xml><?xml version="1.0" encoding="utf-8"?>
<a:theme xmlns:a="http://schemas.openxmlformats.org/drawingml/2006/main" name="Office Theme">
  <a:themeElements>
    <a:clrScheme name="AIR 2017 Board Revised Colors">
      <a:dk1>
        <a:srgbClr val="595959"/>
      </a:dk1>
      <a:lt1>
        <a:srgbClr val="FFFFFF"/>
      </a:lt1>
      <a:dk2>
        <a:srgbClr val="319EFF"/>
      </a:dk2>
      <a:lt2>
        <a:srgbClr val="EAEAEA"/>
      </a:lt2>
      <a:accent1>
        <a:srgbClr val="003462"/>
      </a:accent1>
      <a:accent2>
        <a:srgbClr val="319EFF"/>
      </a:accent2>
      <a:accent3>
        <a:srgbClr val="00A791"/>
      </a:accent3>
      <a:accent4>
        <a:srgbClr val="F16114"/>
      </a:accent4>
      <a:accent5>
        <a:srgbClr val="EFB219"/>
      </a:accent5>
      <a:accent6>
        <a:srgbClr val="62CDFF"/>
      </a:accent6>
      <a:hlink>
        <a:srgbClr val="1707FC"/>
      </a:hlink>
      <a:folHlink>
        <a:srgbClr val="7030A0"/>
      </a:folHlink>
    </a:clrScheme>
    <a:fontScheme name="AIR Board 2017">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AIR 2017 Board Revised Colors">
      <a:dk1>
        <a:srgbClr val="595959"/>
      </a:dk1>
      <a:lt1>
        <a:srgbClr val="FFFFFF"/>
      </a:lt1>
      <a:dk2>
        <a:srgbClr val="319EFF"/>
      </a:dk2>
      <a:lt2>
        <a:srgbClr val="EAEAEA"/>
      </a:lt2>
      <a:accent1>
        <a:srgbClr val="003462"/>
      </a:accent1>
      <a:accent2>
        <a:srgbClr val="319EFF"/>
      </a:accent2>
      <a:accent3>
        <a:srgbClr val="00A791"/>
      </a:accent3>
      <a:accent4>
        <a:srgbClr val="F16114"/>
      </a:accent4>
      <a:accent5>
        <a:srgbClr val="EFB219"/>
      </a:accent5>
      <a:accent6>
        <a:srgbClr val="62CDFF"/>
      </a:accent6>
      <a:hlink>
        <a:srgbClr val="1707FC"/>
      </a:hlink>
      <a:folHlink>
        <a:srgbClr val="7030A0"/>
      </a:folHlink>
    </a:clrScheme>
    <a:fontScheme name="AIR Board 2017">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602FE0A892F7A4E873E430CECCB90B2" ma:contentTypeVersion="14" ma:contentTypeDescription="Create a new document." ma:contentTypeScope="" ma:versionID="4e0dd063982ef514c9bef2fa027757df">
  <xsd:schema xmlns:xsd="http://www.w3.org/2001/XMLSchema" xmlns:xs="http://www.w3.org/2001/XMLSchema" xmlns:p="http://schemas.microsoft.com/office/2006/metadata/properties" xmlns:ns2="3c8d6406-deae-4a0d-a95e-fe53ed4a1ace" xmlns:ns3="60b788f9-dbc8-42fd-99f2-081ed83a52df" targetNamespace="http://schemas.microsoft.com/office/2006/metadata/properties" ma:root="true" ma:fieldsID="738976e4ffa5892bc7055073d539a1ea" ns2:_="" ns3:_="">
    <xsd:import namespace="3c8d6406-deae-4a0d-a95e-fe53ed4a1ace"/>
    <xsd:import namespace="60b788f9-dbc8-42fd-99f2-081ed83a52df"/>
    <xsd:element name="properties">
      <xsd:complexType>
        <xsd:sequence>
          <xsd:element name="documentManagement">
            <xsd:complexType>
              <xsd:all>
                <xsd:element ref="ns2:TaxKeywordTaxHTField" minOccurs="0"/>
                <xsd:element ref="ns2:TaxCatchAll" minOccurs="0"/>
                <xsd:element ref="ns3:MediaServiceMetadata" minOccurs="0"/>
                <xsd:element ref="ns3:MediaServiceFastMetadata" minOccurs="0"/>
                <xsd:element ref="ns3:MediaServiceDateTaken" minOccurs="0"/>
                <xsd:element ref="ns3:MediaServiceAutoTags" minOccurs="0"/>
                <xsd:element ref="ns3:MediaServiceOCR" minOccurs="0"/>
                <xsd:element ref="ns2:SharedWithUsers" minOccurs="0"/>
                <xsd:element ref="ns2:SharedWithDetail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8d6406-deae-4a0d-a95e-fe53ed4a1ace" elementFormDefault="qualified">
    <xsd:import namespace="http://schemas.microsoft.com/office/2006/documentManagement/types"/>
    <xsd:import namespace="http://schemas.microsoft.com/office/infopath/2007/PartnerControls"/>
    <xsd:element name="TaxKeywordTaxHTField" ma:index="5" nillable="true" ma:taxonomy="true" ma:internalName="TaxKeywordTaxHTField" ma:taxonomyFieldName="TaxKeyword" ma:displayName="Enterprise Keywords" ma:fieldId="{23f27201-bee3-471e-b2e7-b64fd8b7ca38}" ma:taxonomyMulti="true" ma:sspId="b31da6f4-e52d-49d7-b108-9c7783d77463" ma:termSetId="00000000-0000-0000-0000-000000000000" ma:anchorId="00000000-0000-0000-0000-000000000000" ma:open="true" ma:isKeyword="true">
      <xsd:complexType>
        <xsd:sequence>
          <xsd:element ref="pc:Terms" minOccurs="0" maxOccurs="1"/>
        </xsd:sequence>
      </xsd:complexType>
    </xsd:element>
    <xsd:element name="TaxCatchAll" ma:index="6" nillable="true" ma:displayName="Taxonomy Catch All Column" ma:hidden="true" ma:list="{e73a1ff6-86fb-473b-a6f0-b1e373db686c}" ma:internalName="TaxCatchAll" ma:showField="CatchAllData" ma:web="3c8d6406-deae-4a0d-a95e-fe53ed4a1ace">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0b788f9-dbc8-42fd-99f2-081ed83a52df"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7"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KeywordTaxHTField xmlns="3c8d6406-deae-4a0d-a95e-fe53ed4a1ace">
      <Terms xmlns="http://schemas.microsoft.com/office/infopath/2007/PartnerControls">
        <TermInfo xmlns="http://schemas.microsoft.com/office/infopath/2007/PartnerControls">
          <TermName xmlns="http://schemas.microsoft.com/office/infopath/2007/PartnerControls">Add appropriate tags for accessibility</TermName>
          <TermId xmlns="http://schemas.microsoft.com/office/infopath/2007/PartnerControls">eab204ad-ef36-4d01-a7c0-674086fd960c</TermId>
        </TermInfo>
      </Terms>
    </TaxKeywordTaxHTField>
    <TaxCatchAll xmlns="3c8d6406-deae-4a0d-a95e-fe53ed4a1ace">
      <Value>1327</Value>
    </TaxCatchAll>
  </documentManagement>
</p:properties>
</file>

<file path=customXml/itemProps1.xml><?xml version="1.0" encoding="utf-8"?>
<ds:datastoreItem xmlns:ds="http://schemas.openxmlformats.org/officeDocument/2006/customXml" ds:itemID="{0856E589-4E37-4CEF-AE27-D2D8D930A08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c8d6406-deae-4a0d-a95e-fe53ed4a1ace"/>
    <ds:schemaRef ds:uri="60b788f9-dbc8-42fd-99f2-081ed83a52d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63C77B6-D79C-4692-AE58-9EB660BFA000}">
  <ds:schemaRefs>
    <ds:schemaRef ds:uri="http://schemas.microsoft.com/sharepoint/v3/contenttype/forms"/>
  </ds:schemaRefs>
</ds:datastoreItem>
</file>

<file path=customXml/itemProps3.xml><?xml version="1.0" encoding="utf-8"?>
<ds:datastoreItem xmlns:ds="http://schemas.openxmlformats.org/officeDocument/2006/customXml" ds:itemID="{91EAC94F-0CB7-47E2-B1CC-A0F105248E94}">
  <ds:schemaRefs>
    <ds:schemaRef ds:uri="http://purl.org/dc/terms/"/>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60b788f9-dbc8-42fd-99f2-081ed83a52df"/>
    <ds:schemaRef ds:uri="3c8d6406-deae-4a0d-a95e-fe53ed4a1ace"/>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2018 AIR PPT</Template>
  <TotalTime>11592</TotalTime>
  <Words>2280</Words>
  <Application>Microsoft Office PowerPoint</Application>
  <PresentationFormat>Widescreen</PresentationFormat>
  <Paragraphs>161</Paragraphs>
  <Slides>13</Slides>
  <Notes>13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Arial</vt:lpstr>
      <vt:lpstr>Arial Narrow</vt:lpstr>
      <vt:lpstr>Calibri</vt:lpstr>
      <vt:lpstr>Franklin Gothic Book</vt:lpstr>
      <vt:lpstr>Franklin Gothic Medium</vt:lpstr>
      <vt:lpstr>Gill Sans MT</vt:lpstr>
      <vt:lpstr>Times New Roman</vt:lpstr>
      <vt:lpstr>Wingdings</vt:lpstr>
      <vt:lpstr>Cambium Assessment PPT</vt:lpstr>
      <vt:lpstr>How to Track Student Performance Over Time Using the Longitudinal Report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Centralized Reporting System Series</vt:lpstr>
      <vt:lpstr>More Help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subject/>
  <dc:creator>Guzman, Raphaela</dc:creator>
  <cp:keywords>Add appropriate tags for accessibility</cp:keywords>
  <cp:lastModifiedBy>Kathleen Hughes</cp:lastModifiedBy>
  <cp:revision>92</cp:revision>
  <cp:lastPrinted>2017-10-19T00:36:21Z</cp:lastPrinted>
  <dcterms:created xsi:type="dcterms:W3CDTF">2020-02-03T21:37:34Z</dcterms:created>
  <dcterms:modified xsi:type="dcterms:W3CDTF">2021-03-30T17:14:32Z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8b327038-9672-44f6-b820-c0a9711a584d</vt:lpwstr>
  </property>
  <property fmtid="{D5CDD505-2E9C-101B-9397-08002B2CF9AE}" pid="3" name="ContentTypeId">
    <vt:lpwstr>0x0101002602FE0A892F7A4E873E430CECCB90B2</vt:lpwstr>
  </property>
  <property fmtid="{D5CDD505-2E9C-101B-9397-08002B2CF9AE}" pid="4" name="TaxKeyword">
    <vt:lpwstr>403;#Add appropriate tags for accessibility|eab204ad-ef36-4d01-a7c0-674086fd960c</vt:lpwstr>
  </property>
</Properties>
</file>